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71" r:id="rId14"/>
    <p:sldId id="272" r:id="rId15"/>
    <p:sldId id="268" r:id="rId16"/>
    <p:sldId id="270" r:id="rId17"/>
    <p:sldId id="273" r:id="rId18"/>
    <p:sldId id="274" r:id="rId19"/>
    <p:sldId id="275" r:id="rId20"/>
    <p:sldId id="276" r:id="rId21"/>
    <p:sldId id="279"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19" d="100"/>
          <a:sy n="119" d="100"/>
        </p:scale>
        <p:origin x="96"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ink/ink1.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8.78788" units="1/cm"/>
          <inkml:channelProperty channel="Y" name="resolution" value="38.70968" units="1/cm"/>
          <inkml:channelProperty channel="T" name="resolution" value="1" units="1/dev"/>
        </inkml:channelProperties>
      </inkml:inkSource>
      <inkml:timestamp xml:id="ts0" timeString="2021-10-25T04:30:21.913"/>
    </inkml:context>
    <inkml:brush xml:id="br0">
      <inkml:brushProperty name="width" value="0.05292" units="cm"/>
      <inkml:brushProperty name="height" value="0.05292" units="cm"/>
      <inkml:brushProperty name="color" value="#002060"/>
    </inkml:brush>
  </inkml:definitions>
  <inkml:trace contextRef="#ctx0" brushRef="#br0">2134 5697 0,'-17'0'172,"-19"0"-172,-34 18 15,35-18-15,-1 0 16,19 17-16,-19 1 15,19-18-15,-1 0 16,0 18-16,1-1 16,-18-17-16,17 18 15,0-1-15,1 19 16,-19-1-16,36-17 16,-17 17-16,-1 0 15,18-17-15,0 17 16,-18-17-16,18 17 15,-17 0-15,17 1 16,-18 17 0,18-18-16,0-18 15,0 19-15,0-1 16,0 18-16,0 0 16,0 0-16,0 0 15,0 17-15,0-17 16,0 18-16,0-36 15,0 18-15,0 0 16,0-36-16,0 36 16,0 0-16,0 0 15,18 35-15,-1-17 16,-17 35-16,18-18 16,0 35-16,-18-17 15,17-17-15,1 16 16,-18-52-16,0 18 15,0-36-15,0-17 16,0 35-16,-18-36 16,18 1-16,-17 17 15,-1-35-15,0 18 16,1 17-16,-1-17 16,1-1-16,-19 1 15,19 0-15,-19-1 16,19 19-1,-19-19-15,1-17 16,17 18-16,1-18 16,-1 17-16,1-17 15,-1 0-15,0 0 16,1 0 0,-1 0 30,0-17-30,18-1 0,0 1-16,0-1 15,0 0 1,0 1 0,0-1-1,0-17-15,18 17 16,0-35-16,35 36 15,-18-19-15,-18 19 16,19-1-16,17 18 16,-36 0-1,1 0-15,0-18 16,17 18 0,-17 0-1,-1 0 1,1 18-16,-1-18 15,-17 35-15,36-17 16,-36 0-16,35 34 16,-17-16-16,-1 34 15,1-34-15,0-1 16,-1 18-16,-17 0 16,0 17-16,0-34 15,0 16-15,-17 1 16,-1-17-16,18-1 15,-35 18-15,17 0 16,0-18-16,1 0 16,-1 1-16,0 17 15,-17 17-15,18-35 16,-1 18-16,0-17 16,1 16-16,-1-16 15,-17 17-15,17-36 16,-17 36-16,35-18 15,-18-17 1,0 17-16,1 18 16,17-35-16,0 17 15,-18-17-15,1 35 16,17-36-16,0 19 16,-18 17-16,18-18 15,0 71-15,35 17 16,-17-52-16,-18-1 15,0-34-15,-18-1 16,1 18-16,17 0 16,0-36-16,0 19 15,-18-19-15,18 1 16,0 0-16,0-1 16,0 18-1,0 1-15,-18-1 16,1 18-16,17 53 15,17-36-15,-17 1 16,0-1-16,0 1 16,0 0-16,0 17 15,0-35-15,0-18 16,0-17 0,0-1-16,0 1 31,0-1-31,0 1 15,0 0-15,0 17 16,0-17-16,0-1 16,0 54-16,71 35 15,-54-53-15,1 0 16,-18-36 0,0 1-1,0-1 1,0 1-16,0 0 15,0 35 1,0-36-16,53 54 16,0-1-16,-18-17 15,-35-35-15,0 0 16,0 17 0,0-18-1,0 1-15,0 0 16,18 17-1,0 0-15,-18-17 16,35 17 78,88 36-79,-35-18-15,-35 0 16,-17-36-16,-1 19 16,0-19-16,-17-17 15,-18 18-15,17-18 78,1 0-62,17 0-16,-17 0 16,17 0-16,18 0 15,18 17-15,-1-17 16,-34 18-16,-1 0 16,0-18-16,-17 17 15,-1-17 1,1 0-16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8.78788" units="1/cm"/>
          <inkml:channelProperty channel="Y" name="resolution" value="38.70968" units="1/cm"/>
          <inkml:channelProperty channel="T" name="resolution" value="1" units="1/dev"/>
        </inkml:channelProperties>
      </inkml:inkSource>
      <inkml:timestamp xml:id="ts0" timeString="2021-10-25T04:00:06.467"/>
    </inkml:context>
    <inkml:brush xml:id="br0">
      <inkml:brushProperty name="width" value="0.05292" units="cm"/>
      <inkml:brushProperty name="height" value="0.05292" units="cm"/>
      <inkml:brushProperty name="color" value="#FF0000"/>
    </inkml:brush>
  </inkml:definitions>
  <inkml:trace contextRef="#ctx0" brushRef="#br0">4463 6438 0,'53'0'235,"-18"0"-235,-18 0 15,19 0-15,17 0 16,0 0-16,-18 0 16,35 0-16,-17 0 15,18 0-15,-1 0 16,1 0-16,17 18 15,-17-18-15,-18 0 16,17 0-16,1 0 16,-36 0-16,0 0 15,1 17-15,-19-17 16,1 0-16,0 18 16,-1-18-16,18 0 15,1 0-15,17 17 16,-18-17-16,0 0 15,18 18-15,0-18 16,0 0-16,0 0 16,17 0-1,1 0-15,17 0 16,-35 0-16,35 0 16,0 0-16,18 0 15,0 0-15,-18 0 16,36 0-16,-36-35 15,0 35-15,-17-18 16,35 1-16,-1-1 16,-34 18-16,0 0 15,52-18-15,-70 18 16,0-17-16,-18 17 16,0-18-16,1 18 15,-1 0-15,0-18 16,1 18-16,-1 0 15,18 0-15,-18 0 16,18-17-16,-35 17 16,-1-18-16,18 18 15,1 0-15,-19 0 16,1 0 109</inkml:trace>
  <inkml:trace contextRef="#ctx0" brushRef="#br0" timeOffset="3999.9401">3739 7778 0,'18'0'250,"17"0"-234,1 0-16,-1 0 15,0 0-15,-17 0 16,17 0-16,0 0 16,-17 0-16,0 0 15,-1 0-15,36 0 16,-35 0-16,17 0 16,-17 0-16,17 0 15,0 0-15,1 0 16,17 0-1,-18 0-15,18 0 0,-18 0 16,18 0 0,0 0-16,-18 0 15,18 0-15,-18 0 16,18 0-16,0 0 16,0 0-16,-18 0 15,18 0-15,0 0 16,0 0-16,18 0 15,-1 0-15,1 0 16,-1 0-16,19 0 16,-37 0-16,19 0 15,-18 0-15,0 0 16,0 0-16,0 0 16,0 0-16,-1 0 15,1 0-15,0 0 16,0 0-16,0 0 15,18 0-15,-1 0 16,1 0-16,17 0 16,-35 0-16,17 0 15,-34 0-15,34 0 16,-17 0-16,0 0 16,0 0-16,0 0 15,18 0 1,-19 0-16,37-17 15,-54 17-15,18 0 16,-36 0-16,19 0 16,-1 0-16,0 0 15,1 0-15,-1 0 16,0 0-16,-17 0 16,-1 0-16,36 0 15,-35 0-15,17 0 16,1 0-1,-1 0-15,0 0 16,18 0-16,-18 0 16,-17 0-16,17 0 15,0 0-15,-17 0 16,0 0-16,-1 0 16,1 0-16,0 0 15,-1 0 1,1 0-1,0 0 1,-1 0 0,1 0 31,0 0-32,-1 0 16,1 0-31,-1 0 47,1 0 0,0 0-31,-1 0-1,1 0 157,0 0-15,35 0-142,-36 0-15,1-18 16,17 18-16,0 0 15,-17-17 1,17 17-16,-17 0 16,0 0-1,-1 0-15,18 0 16,-17 0-16,17 0 16,1 0-1,-19 0 1,36 0-16,-35 0 15,17 0 1,18 0-16,18 0 16,-18 0-16,-18 0 15,0 0-15,36 0 16,-36 0-16,18 0 16,0 0-16,-18 0 15,18-18-15,0 18 16,0 0-16,-18 0 15,0 0-15,18 0 16,18 0-16,-18 0 16,0 0-16,0 0 15,17 0-15,-17 0 16,0 0-16,0 0 16,0 0-16,0 0 15,0 0-15,0 0 16,17 0-16,-17 0 15,18 0-15,17 0 16,35 0-16,1 0 16,17 0-16,-53 0 15,-17 0-15,34 0 16,-34 0-16,-1 0 16,1 0-1,-18 0-15,0 0 16,-18 0-16,18 0 15,0 0-15,0 0 16,-18 0-16,36 0 16,-1 0-16,19 0 15,-1 0-15,0 0 16,18 0-16,-18 0 16,-18 0-16,72 0 15,-54 0-15,-35 0 16,17 0-16,1 0 15,-18 0-15,35 0 16,-18 0-16,1 0 16,0 0-16,-1 0 15,1 0-15,-1 0 16,18 0-16,-35 0 16,18 0-16,-1 0 15,-17 0-15,18 0 16,-18 0-16,0 0 15,-18 0-15,0 0 16,1 0-16,-1 0 16,0 0-1,-17 0-15,17 0 16,-17 0 0,-1 0-16,1 0 15,35 0-15,-18 0 16,0 0-16,1 0 15,-1 0-15,-17 0 16,17 0-16,-17 0 16,-1 0-16</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8.78788" units="1/cm"/>
          <inkml:channelProperty channel="Y" name="resolution" value="38.70968" units="1/cm"/>
          <inkml:channelProperty channel="T" name="resolution" value="1" units="1/dev"/>
        </inkml:channelProperties>
      </inkml:inkSource>
      <inkml:timestamp xml:id="ts0" timeString="2021-10-25T02:42:11.68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brush xml:id="br3">
      <inkml:brushProperty name="width" value="0.05292" units="cm"/>
      <inkml:brushProperty name="height" value="0.05292" units="cm"/>
    </inkml:brush>
    <inkml:brush xml:id="br4">
      <inkml:brushProperty name="width" value="0.05292" units="cm"/>
      <inkml:brushProperty name="height" value="0.05292" units="cm"/>
      <inkml:brushProperty name="color" value="#0070C0"/>
    </inkml:brush>
    <inkml:brush xml:id="br5">
      <inkml:brushProperty name="width" value="0.05292" units="cm"/>
      <inkml:brushProperty name="height" value="0.05292" units="cm"/>
      <inkml:brushProperty name="color" value="#C00000"/>
    </inkml:brush>
  </inkml:definitions>
  <inkml:trace contextRef="#ctx0" brushRef="#br0">12012 3633 0,'18'53'141,"-18"0"-126,0 0-15,0 0 16,0 0-16,0 0 16,0 0-16,0 0 15,0 17-15,0 1 16,0-1 0,0 1-16,0 17 15,0-17-15,0-1 16,0-17-16,0 0 15,0 18-15,0-19 16,0 1-16,0 18 16,0-36-16,0-17 15,0 17-15,0 0 16,0-17 0,0 17-1,-18-17-15,18 17 16,0 1-16,0-1 15,0 0-15,0 18 16,0-18-16,0 1 16,0-19-16,0 18 15,0 1-15,0 17 16,0 0-16,0-1 16,0 1-16,-18 0 15,18 0-15,0-18 16,0 1-16,0-1 15,0 18-15,0 0 16,0 0-16,0-18 16,0 0-1,0 18-15,0-17 16,0-19-16,0 1 16,0-1-16,0 19 15,0-1-15,0-17 16,0-1-16,0 1 15,0 0 1</inkml:trace>
  <inkml:trace contextRef="#ctx0" brushRef="#br0" timeOffset="1327.1242">12030 6456 0,'17'17'141,"19"36"-126,-19-18-15,1 1 16,0-19-16,-1 19 16,1-1-16,-1-18 15,1 19-15,0 17 16,17 17-16,36 1 15,-19 35 1,-16-36-16,-1-17 16,18 35-16,0-35 15,-35 0-15,-1-35 16,1 17 0,-18-17-1,17-1-15,1 1 16,-18 17-16,18-17 15,-1 17-15,1-17 16,0 17-16,17 18 16,-17 18-16,17-54 15,-35 18-15,17 1 16,1-19-16,-18 1 16,18 17-16,-1-17 15,-17 17-15,36-17 16,-19-1-16,-17 36 15,36-35-15,-36 0 16,17 17-16,19 35 16,16 1-16,-34-18 15,0-35-15,-18 17 16,35 0-16,-17 0 16,-1 1-16,19 34 15,16 18 1,-16 1-16,-19-36 15,19-18-15,-36-18 16,35 36-16,-17-35 16,-18 0-16,17 17 15,1-17-15,-1-1 16,1 36-16,0-35 16,-18-1-1,17 1 1</inkml:trace>
  <inkml:trace contextRef="#ctx0" brushRef="#br0" timeOffset="4416.3326">15522 3527 0,'0'18'234,"0"35"-234,0-35 16,0-1-16,0 19 15,0-1-15,0 0 16,0 0-16,0 1 15,0 17-15,0 0 16,0-18-16,0 0 16,0 18-16,0 0 15,0-18-15,0 18 16,0-18-16,0-17 16,0 17-16,0-17 15,0 0-15,0 17 16,0-18-1,0 1-15,0 0 16,0 17 0,0-17-1,0-1-15,0 19 16,0-1-16,0 18 16,0-36-16,0 19 15,-17-19-15,17 19 16,0-1-16,0 0 15,0 18 1,-18 0-16,18-18 16,0 1-16,0-1 15,0 18-15,0-18 16,0 18-16,0-18 16,0 1-16,-18 16 15,18-16-15,0-1 16,0 0-16,0 18 15,0-35-15,0 35 16,0 0-16,0 0 16,0-18-16,0 18 15,0-36-15,-17 19 16,17-1-16,0 0 16,0 0-16,0 18 15,-18 0-15,18 0 16,0-17-16,0-1 15,0-18 1,0 1-16,0 0 16,0-1 31,0 1-32,0 0 1,0-1-16,0 1 31,0 0 47,0-1-47,0 1 94,0-1-109,0 1-16,0 0 16,0-1 15,0 1-15,0 0-16,0-1 15,0 1 1,0 0-16</inkml:trace>
  <inkml:trace contextRef="#ctx0" brushRef="#br0" timeOffset="6286.8897">15416 6367 0,'0'36'156,"-17"17"-156,-1-18 16,0 0-16,1 0 15,-1 18-15,18-35 16,-17 0-16,17-1 15,-18 1-15,0 17 16,18 0-16,-17-17 16,-1 0-16,0 35 15,1-18-15,-1 18 16,-17 0-16,35-18 16,-18 0-16,1-17 15,17 17-15,-18-17 16,0-1-16,18 19 15,-17-19-15,-1 1 16,18 17-16,-35 1 16,17-1-16,18-18 15,-18 36 1,1-17-16,-1 17 16,-17-18-16,17 0 15,1 0-15,-1-17 16,0 17-16,1-17 15,-1 0-15,0-1 16,1 19-16,17-1 16,-36-18-16,19 19 15,17-19-15,-18 1 16,1 0-16,-1-1 16,18 1-1,-18-18 1,18 18-16,0-1 15,-17 1 1,17-1-16,-36 1 16,36 0-16,-35 17 15,17 0-15,18-17 16,-35 0-16,35 17 16,-35 0-16,17-17 15,1 35-15,-36 0 16,-18 52-1,36-16-15,-36-1 0,1 0 16,34-35 0,1 17-16,18-52 15,-1 17-15,0 1 16,1-19-16,17 1 16,-18 0-1,0-1 1,1 19-1,17-19 1,-18 1-16,18-1 16,-18-17-16,18 18 15,0 0-15,0-1 32,-17 1 61</inkml:trace>
  <inkml:trace contextRef="#ctx0" brushRef="#br0" timeOffset="8479.5378">13935 9084 0,'-18'0'218,"0"0"-202,18-18-16,-17 18 16,-1 0-16,1-18 15,-1 18 1,18-17-16,-18 17 31,1 0-15,-1-18-16,0 18 15,1 0 1,-1 0-16,-17-17 16,17 17-16,-17 0 15,17 0 1,18-18-16,-35 18 16,0 0-16,17 0 15,0 0 1,1 0-16,-1 0 47,0 0-16,36 18 203,0-1-202,-1-17-17,-17 18 1,18-18-1,-18 17-15,0 1 16,18-18 0,-18 18-16,17-18 31,-17 17-31,18-17 16,-18 18 15,18 0-31,-1-1 15,-17 1 17,18-18-17,-1 0 79,1 0-47,0 0-47,-1 0 16,1 0-1,0 0 1,-1 0 15,1 0-15,0 0 31,-18-18 46,17 18-15,-17-17-78,0-1 16,0 0-16,18 18 16,-18-17-16,18 17 31,-18-18 78</inkml:trace>
  <inkml:trace contextRef="#ctx0" brushRef="#br0" timeOffset="10936.0157">11165 3898 0,'0'18'62,"18"-18"-46,0 0 0,-1 0 15,1 0-15,0 0-1,17 0 1,-17 0-1,-1 0 1,18 0-16,-17 0 16,17 0-16,-17 0 15,17 0-15,-17 0 16,0 0 0,-1 0-1,1 0 1,17 0-1,-17 0 1,17 0 0,0 0-16,-17 0 15,17 0-15,1 0 16,-1 0-16,-18 0 16,1 0-16,0 0 15,-1 0 1,1 0-16,0 0 15,-1 0 1,1 0-16,0 0 16,-1 0-1,1 0 1,-1 0 0,1 17-1,0-17-15,-1 0 16,1 18-16,0-18 15,-1 0-15</inkml:trace>
  <inkml:trace contextRef="#ctx0" brushRef="#br0" timeOffset="12558.836">11112 4356 0,'18'18'79,"0"-18"-64,-1 0-15,-17 18 16,18-18-1,0 0 1,-1 0 0,1 0-16,0 0 15,-1 0-15,1 0 16,0 0-16,-1 0 16,1 0 15,-1 0-31,1 0 15,0 0-15,17 0 16,0 17-16,-17-17 16,0 0-16,17 0 15,0 0-15,-17 18 16,-1-18-16,1 0 16,0 0-16,-1 0 15,19 0 1,-19 0-1,1 0-15,0 0 16,-1 18-16,1-18 16,17 0-16,0 0 15,1 0-15,-1 17 16,0-17-16,-17 0 16,17 0-16,0 0 15,-17 0 1</inkml:trace>
  <inkml:trace contextRef="#ctx0" brushRef="#br0" timeOffset="15182.8134">11201 3951 0,'-18'0'187,"0"0"-171,-17 0-16,17 17 15,18 1 1,-17-18-16,-1 0 16,18 18-1,-17-18-15,17 17 16,-18-17-16,0 18 31,18 0-15,-17-18-16,17 17 31,0 1 0,0 17 16,0-17-31,0-1-1,0 19 17,0-19-17,0 19 1,0-19-1,17 1 1,-17 0-16,0-1 16,0 1-1,18-18 32,-18 17-47,18-17 219,-1 0-141,1-17 0,-1 17-62,-17-18-1,0 1-15,18 17 16,-18-18 15,18 18-31,-18-18 16,17 18-16,-17-17 16,0-1-1,0 0 1,18 1-1,-18-1 17,0 0-17,0 1-15,0-1 16,0 1 15,0-1-15,0 0-1,0 1 17,0-1-17,0 0 17,0 1-32,0-1 62,0 0-46,0 1-1,0-1-15,-18 18 16,18-17 0,0-1 93</inkml:trace>
  <inkml:trace contextRef="#ctx0" brushRef="#br0" timeOffset="21943.3188">12012 3475 0,'18'0'235,"-1"0"-220,1 0 1,0 0-16,17 0 15,0 0 1,-17 0-16,-1 0 16,1 0-16,17 0 15,-17 0-15,0 0 16,17 0-16,18 0 16,-18 0-16,18 0 15,0 0-15,-18 0 16,1 0-16,-19 0 15,18 0-15,1 0 16,-19 0-16,1 0 16,0 0 31,-1 0 124,19 0-155,16 0-16,-16 0 16,-1 0-16,0 0 15,1 0-15,-19 0 16,19 0-16,-19 0 16,1 0-16,-1 0 78,1 0-31</inkml:trace>
  <inkml:trace contextRef="#ctx0" brushRef="#br0" timeOffset="23902.2511">14446 3510 0,'0'17'0,"18"-17"31,0 18-15,-1-18 0,1 0-1,17 0 1,-17 0-1,-1 0-15,1 0 16,0 0-16,-1 0 16,1 0-16,0 0 15,-1 0-15,1 0 16,-1 0 0,1 0-16,0 0 31,-1 0-16,1 0 1,17 0 0,-17 0-16,0 0 15,17 0-15,-18 0 16,19 0-16,-19 0 16,19 0-16,-19 0 15,19 0 1,-19 0-1,36 18-15,-35-18 16,17 0-16,-17 0 16,17 0-16,18 0 15,-35 0-15,-1 0 32,1 0-32,-1 0 15,19 0 1,-19 0-1,1 0 1,0 0 15,-1 0-31,1 0 16,0 0 15,-1 0 110,1 0-141,0 0 15,-1 0 17,1 0-1,-1 0-15</inkml:trace>
  <inkml:trace contextRef="#ctx0" brushRef="#br0" timeOffset="27111.0414">13088 2945 0,'0'36'157,"0"17"-157,0-36 15,18 18-15,-18-17 0,17 35 16,-17-18 0,0 1-16,0-1 15,18 0-15,-18 0 16,18 18-16,-18 0 15,0-17-15,17-1 16,-17-18-16,0 19 16,0-1-16,18-17 15,-18-1-15,0 1 16,0 0-16,0-1 16,18-17-1,-18 18 1,0-1-1,0 1-15,0 0 16,0-1 0,17 19-16,-17-1 15,0-17 1,0-1-16,0 19 16,18 16-16,-18 1 15,0 0-15,0 0 16,0 0-1,0-18-15,0 1 0,0-19 16,0 1 0,0 35-16,0-36 15,17 19 1,-17-19-16,0 1 16,0 0-16,0-1 15,0 1 1,0 0-16,0-1 15,0 1 1,0-1-16,0 1 16,0 17-1,-17-35-15,17 18 16,0 17 0,0-17-1,0 17-15,0-17 16,0 17-1,0 0 1,0-17-16,0 0 16,0-1-1,0 1 1,0 0 0,0-1 15,0 1 16,0 0-16,0-1-15,0 1 15,0-1 47,0 1-78,0 0 16,0-1-1,0 1-15,0 0 94,0-1-78,0 1-1,0 0 1,35-18 374,-17 0-374,-1 0 0,1 0-16,0 0 15</inkml:trace>
  <inkml:trace contextRef="#ctx0" brushRef="#br0" timeOffset="29455.8665">13106 2963 0,'17'0'94,"1"0"-94,17 0 16,-17 0 15,0 0-31,-1 0 15,18 0-15,-17 0 16,0 0-16,35 0 16,0 0-16,-1 0 15,-16 0-15,17 18 16,-18-18-16,18 0 16,0 0-16,-36 0 15,1 0-15,0 0 16,-1 0-16,1 0 15,0 0 1,-1 0-16,1 0 16,0 0-16,-1 0 15,1 0-15,17 0 16,-17 0-16,-1-18 16,19 18-16,-19 0 15,1 0-15,-18-18 125,0 1-47,0-1-78,0 0 16,-18 1 0,18-1-16,-17 18 31,17-17-16,-18 17 1,0 0-16,18-18 16,-17 18-1,-1 0 17,0 0-32,1 0 15,-18 0-15,17-18 16,-17 18-16,17 0 15,0 0-15,1-17 16,-1 17 0,0 0-1,1 0-15,-1 0 16,0 0 0,1 0-16,-1 0 15,1 0-15,-1 0 16,-17 0-16,17 0 15,0 0-15,1 0 16,-1 0-16,-17 0 16,17 0-1,1 0 1,-1 0 0,0 0-16,-17 0 15,17 0-15,-17 17 16,17-17-16,-17 0 15,0 0-15,17 18 16,1-18-16,-1 0 47,0 0 0,18 18-47,-17-1 15,-1-17 1,18 18 47,-18-18-63,18 17 15,0 1 79,0 0-78,0-1-1,0 1 1</inkml:trace>
  <inkml:trace contextRef="#ctx0" brushRef="#br0" timeOffset="31727.4918">14041 2892 0,'0'18'188,"0"0"-173,0-1-15,0 36 16,0-35-16,0 17 16,0-17-16,0 17 15,0 0 1,0-17-16,0 0 16,0-1-16,0 1 15,0 0-15,0-1 16,0 1-1,0 0 1,0-1 0,0 1-1,0-1 1,0 1 0,0 0-1,0-1-15,0 1 16,0 0-16,0 17 15,0-17-15,0 17 16,0 0-16,0-17 16,0 17-16,0 0 15,0-17-15,0 17 16,0 0-16,0 1 16,0-19-16,0 19 15,0-1-15,0-17 16,0 35-16,0-36 15,0 1-15,0 17 16,0 0 0,0 1-16,0-1 15,0-17-15,0-1 16,0 1-16,0-1 16,0 1-1,0 0 1,0-1-1,0 1-15,0 0 16,0 17-16,0-17 16,0-1-16,0 18 15,0-17-15,0 0 16,0-1-16,0 1 16,0 0-1,0-1-15,0 1 16,0 17-1,0-17-15,0-1 16,0 1-16,0 0 16,0-1-16,0 1 15,0 17-15,0-17 16,0 0-16,0-1 16,0 1-1,0 0 1,0-1 15,0 1 0,0-1-31,0 1 16,0 0 0,0 17-1,0-17 1,17-1-16,-17 1 15,0 0-15,18-1 16,-18 1-16,0-1 16,0 1-16,0 0 15,0-1 157,0 1-156,17-18-16,-17 18 15,0-1 17,0 1 30</inkml:trace>
  <inkml:trace contextRef="#ctx0" brushRef="#br0" timeOffset="34278.9373">14023 5115 0,'0'-18'250,"-18"1"-235,1 17-15,-1-18 16,0 18 15,18-18 0,-17 18-15,-1-17 0,0 17-16,1 0 15,-1 0 1,18-18-1,-17 18-15,-1 0 16,0 0 0,1 0 15,-1 0-31,0 0 16,1 0-16,-19 0 15,19 0 1,-1 0-1,0 0 1,1 0 31,-1 0 31,1 0-78,-1 0 16,0 0-1,1 0 17,17 18-32,-18-18 15,0 17-15,1-17 16,17 18 62,-18-18-78,0 0 94,1 35-79,-1 1-15,-35-19 16,18 19-16,17-19 16,1-17-16,-1 18 15,0-18-15,18 17 16,36-17 234,-19 0-235,1 0-15,0 0 16,-1 0 0,1 0-1,0 0-15,-1 0 32,1 0-32,-1 0 15,19 0-15,17 0 16,-36 0-16,19 0 15,-1 0-15,0 0 16,0 0-16,-17 0 16,17 0-1,-17 0-15,0 0 16,-1 0 0,1 0 62,0 0-63,-1 0 32,1 0-16,-18-17-31,0-1 16,17 18-16,19-17 16,-19-1-16,1 18 15,-18-18-15,18 18 16,-1 0 15,1-17-31,0-1 16,-1 0-1,1 18 1,-18-17 78,17 17-79,1-18 32,-18 0-31</inkml:trace>
  <inkml:trace contextRef="#ctx0" brushRef="#br0" timeOffset="36519.3245">14041 3492 0,'17'0'234,"1"0"-202,-1 0-17,1 0 1,0 0 0,-1 0-1,1 0-15,0 0 78,-1 0-62,1 0 0,0 0-16,-1-17 15,1 17-15,0 0 47,-1 0-16,1 0 1,-1 0 77,1 0-15,0 0-63,-1 0-15,-17 17-1,18-17 1,0 0-1,-1 0 95</inkml:trace>
  <inkml:trace contextRef="#ctx0" brushRef="#br0" timeOffset="394455.3527">18927 1622 0,'0'36'156,"0"-1"-140,0 18-16,-18-18 16,18 0-16,0-17 15,0 17-15,0-17 16,0 0 0,0-1-16,0 1 15,0 0 1,0 17-1,-18-35 1,18 17-16,0 19 16,0-19-1,0 1 1,0 0 0,-17-18-1,17 17 1,0 1 15,0 0-15,-18-18-16,18 35 15,0-17 1,-18 17-16,18-18 16,0 1-1,-17 0 1,17-1-16,-18 19 15,18-19 1,0 1 15,0 0-31,-18-1 16,18 1 0,0-1-16,0 1 15,-17-18 1,17 18-16</inkml:trace>
  <inkml:trace contextRef="#ctx0" brushRef="#br0" timeOffset="397135.1226">18962 1552 0,'0'18'156,"0"17"-156,17-18 15,1 1-15,-18 17 16,18 1-16,-1-19 16,1 19-16,0-19 15,-1 18-15,-17-17 16,0 0-16,18-1 16,0 19-1,-18-19 1,17 1-1,-17 0 1,0-1 0,18-17-16,-18 18 15,0-1-15,17 1 16,-17 0-16,18-18 16,-18 35-16,0-17 15,18-18 1,-18 17-16,17 1 31,-17 0-31,18-18 16,-18 17-1,18-17 1,-18 18-16,0 0 16,17-1-16,-17 1 15,18-1 1,0 1-16,-18 0 31,0-1 78,17-17-93,-17 18 0,0 0-16,18-18 15,-18 17 1,18-17 0,-18 18-1,17-18 16,-17 35 16,18-17-47,-1-1 16,-17 1-16,0 0 16,18-18-16,-18 17 15,-18-17 141,1 0-156,-1 0 16,1 0 0,-1 0-16,0 0 31,1 0-15,-19 0 15,19 0-16,-19 0 1,19 0 0,-1 0-1,0 0 1,1 0 31,-1 0-32,1 0-15,-1 0 16,0 0-16,1 0 16,-1 0-1,0 0-15,1 0 63,-19 0-48,-16 0 1,16 0 0,19 0-16,-1 0 15,0 0-15</inkml:trace>
  <inkml:trace contextRef="#ctx0" brushRef="#br0" timeOffset="398350.5404">19650 1428 0,'0'18'62,"17"0"-46,-17-1-16,0 1 16,0 17-16,0 1 15,0-1-15,0-18 16,0 19-16,18 17 15,-18-18-15,0 0 16,0-17-16,18-1 16,-18 36-16,0-35 15,0 0-15,0-1 16,0 36-16,17-18 16,-17 1-16,0-19 15,0 19-15,0-1 16,0-17-16,0 17 15,18-17-15,-18 17 16,18-18-16,-18 1 16,0 0-1,0-1 1,0 1 0,0 0-16,0-1 15,17 1-15,-17 0 16,0-1-1,0 1 1,18-1 0,-18 1 46</inkml:trace>
  <inkml:trace contextRef="#ctx0" brushRef="#br0" timeOffset="400566.7277">19650 1393 0,'17'0'282,"1"0"-251,0 0-16,-1 0 17,1 0-32,0 0 31,-1 18-15,1-18-1,-1 0 1,1 17 15,0-17-15,-1 18-1,1-18 1,0 18 0,-18-1-16,17-17 31,1 18-16,0 17 1,-18-17 0,17-18-1,-17 18-15,0-1 32,0 1-17,0-1 32,0 1-16,0 0-15,0-1-16,0 1 16,0 0 15,0-1 0,-17-17-31,17 18 16,-18-18-1,18 18 1,-18-18-16,1 0 47,17 17-47,-18-17 31,18 18-15,-18-18-1,1 0-15,-1 17 32,0-17-1,18 18-16,-17-18 1,-1 0 0,1 0-1,-1 0 79,0 0-63,1 0 16,-1 0 47</inkml:trace>
  <inkml:trace contextRef="#ctx0" brushRef="#br0" timeOffset="406455.0544">18768 3298 0,'0'-17'141,"0"-1"-126,17-17-15,1 17 16,-18 0-16,18 18 15,-1-17-15,-17-1 16,18 18 0,-18-18-1,18 18 1,-1 0 15,1 0-15,0 0-1,-18 18 1,17-18 0,-17 35-16,18 1 15,-18-1-15,17 18 16,-17-36-16,0 19 16,0-1-16,0-17 15,0 35-15,0-18 16,0 0-16,0 0 15,0-17-15,0 0 16,0-36 125,0-17-141,18-1 15,-18 19-15,0-1 16,18-17-16,-1 0 16,-17 17-16,18-17 15,-18 17-15,18 0 16,-18-17-16,17 35 15,1-17-15,-18-1 16,0 0 15,18 18-15,-18-17 31,0-1-16,17 18-15,-17-18-1,18 1 32,-1 17-47,-17-18 16,18 18-1,-18-18-15,18 18 16,-18-17-16,17 17 16,1 0 77,0 0 32,-18 17-93,0 1-32,0 0 15,0-1 1,0 19 0,0-19-1,17-17-15,-17 18 16,0 0-1,0-1 1,0 1 0,0 17-1,0-17 1,0-1-16,0 1 16,0 0-1,0-1 1,0 1-1,0 0 1,0-1-16,0 18 0,0-17 16,0 17-1,0-17-15,0 0 16,0-1 0,0 1-16,0 0 15,0 17 1,0 0-1,0-17 1,0 17-16,0-17 16,0-1-16,0 1 15,0 0-15,0-1 16,0 1-16,0 17 16,0-17-1,0-1-15,0 1 16,0 0-16,0-1 15,0 1 1,0 0-16,18-18 31,-18 17-31,0 1 32,18-18-32,-18 18 31,17-18-16,1 0 32,-18 17-15,18-17-17,-1 0 16,1 0-15,-1 0 0,1 0-1,0 0 1,-1 18 0,1-18 46</inkml:trace>
  <inkml:trace contextRef="#ctx0" brushRef="#br0" timeOffset="421862.4983">19562 3563 0,'17'0'297,"1"0"-281,-1 0-1,1 0-15,0 0 32,17 0 15,-17 0-32,17 0-15,-17 0 16,-1 0-16,18 0 15,1-18-15,-19 18 16,1 0-16,0 0 16,-1 0-1,1 0-15,17 0 16,-17-18-16,-1 18 16,19 0-16,-1 0 15,0 0-15,-17 0 16,0-17-16,17 17 15,18 0-15,-36 0 16,1 0 0,17 0-16,18-18 15,-35 18-15,17 0 16,-17-17-16,17 17 16,-17 0-16,-1 0 15,1 0-15,0 0 31,-1 0 79,1-18 218,17 0-312,-17 1-1,17 17-15,0-18 16,-17 0-1,17 18-15,-17 0 16,35-17-16,-35 17 16,-18-18-16,17 18 15,1 0 1,-1 0 0,-17-18-16,36 18 15,-19 0 1,1 0-1,-18-17 1,18 17 78,-1 0-32,1-18-62,17 18 16,-35-17-16,18-1 16,17 18-16,-17 0 15,-18-18 16,17 18 32</inkml:trace>
  <inkml:trace contextRef="#ctx0" brushRef="#br0" timeOffset="425559.4064">20726 3016 0,'17'0'94,"1"0"-63,0 0-15,-1 0 15,1 0-15,0 0 0,-18 18-1,17-18 1,1 17-1,-1-17 17,1 0-32,-18 18 15,18-18 1,-1 17 0,1 1-1,0 0 1,-1-18-16,1 0 15,-18 17-15,18 1 16,-1-18-16,1 18 16,-1-18 15,-17 17-15,18-17-16,-18 18 15,18-18 1,-1 0 15,1 0-15,-18 18-1,18-18 1,-18 17 265,-36 71-265,36-70-16,-35 17 15,17 18-15,18-35 16,0 0-16,-17 17 16,17-18-16,-18 1 15,18 0-15,0-1 16,-17 1-16,17 0 16,0-1-1,-18 1 1,18 0-1</inkml:trace>
  <inkml:trace contextRef="#ctx0" brushRef="#br0" timeOffset="427310.7811">22137 2928 0,'0'-18'109,"-18"18"-93,1 0 0,-1 0-1,0 0 1,1 0-16,-19 0 15,19 18 1,-19-1-16,1 1 16,18 0-16,-1-18 15,0 35-15,1-35 16,-1 18-16,0-1 16,1-17-1,17 18-15,0-1 31,0 1-15,0 17 0,0-17-16,-18 0 15,18-1-15,0 1 16,0 0-16,0-1 31,0 1-15,0 0-16,0-1 15,18 1 1,-1-1-16,-17 1 16,18-18-16,-18 18 15,18-18 1,-1 17 0,1-17-1,-18 18-15,18-18 16,-1 0 15,-17 18-15,18-18 31,-1 0-32,1-18 1,-18 0-16,18 1 15,-1-1 1,1 0-16,0 1 16,-18-1-1,17 1-15,1 17 16,-18-18 0,18 18-1,-18-18 1,0 1-16,0-1 31,17 0 16,-17 1-16,0-1 0,0 0-15,0 1 0,0-1-1,0 0 1,0 1 0,0-1 30,0 1-30,18 17-16,-18-36 16,0 19 15</inkml:trace>
  <inkml:trace contextRef="#ctx0" brushRef="#br0" timeOffset="428670.2775">22331 3051 0,'17'0'78,"1"0"-31,-18 35-47,18 1 15,-18-19 1,17 36-16,1 18 15,-18-18-15,0 0 16,18-18-16,-1 0 16,1 1-16,-18-1 15,0-18-15,18-17 16,-1 0 140,-17-35-140,18 35-16,-18-17 15,0-19-15,17 1 16,1 17-16,-18-35 16,18 1-16,-1 34 15,-17-17-15,0 17 16,0 0-16,0 1 16,18 17-1,-18-18 16,0 0-15,0 1 0,18-1-16,-18 0 15,0 1 1,0-1 0,0 1 15,17-1-16,-17 0 1,0 1-16,0-1 16,0 0-16,0 1 15,18-1-15,-18 0 16,0 1 0,18 17-16,-18-18 15</inkml:trace>
  <inkml:trace contextRef="#ctx0" brushRef="#br0" timeOffset="430375.861">22842 3139 0,'18'0'78,"0"0"-15,-1 0 15,1-35-63,-18 17-15,18 1 16,-18-18-16,17 17 16,-17 0 31,0 1 93,-17 17-62,-1 0-31,0 0 0,18 17-31,0 1-1,0 0 1,-17-1-16,-1 1 16,18-1-1,0 1-15,0 0 16,0-1-1,0 1 17,0 0-1,0-1-31,0 19 16,0-19-1,0 19 1,0-19-1,0 1 1,18-18-16,-18 17 16,17 1 77,1-18-61,0 0-32,-1 0 156,1 0-78,-1-18-78,19-17 16,-19 35-16,-17-17 15,18 17 79</inkml:trace>
  <inkml:trace contextRef="#ctx0" brushRef="#br0" timeOffset="431919.7496">23266 3051 0,'17'0'78,"1"53"-62,17-35-16,-17 17 15,-18-17-15,18-1 16,-1 19-1,-17-19 1,0 1-16,18 0 16,-18-1-1,0 1 17,0-1-17,0 1 1,0 0-1,0-1 1,0 1-16,0 0 16,0-1-16,0 1 15,0 0 1,0-1 15,0-34 125,0-1-156,0-17 16,0 17-16,0-17 16,0 17-16,0 0 15,0-17-15,0 0 16,0 0 0,17 35-16,1-18 15,-18 0-15,0 1 16,0-1-16,18 18 15,-18-18-15,0 1 16,17-1 0,-17 0-16,18 1 15,-18-1-15,18 18 16,-18-17-16,17-1 16,-17 0-16,18 1 15,0-1 1,-18 0 15,17 18-15</inkml:trace>
  <inkml:trace contextRef="#ctx0" brushRef="#br0" timeOffset="434775.6576">23812 3157 0,'0'-18'78,"-17"18"47,-1 0-109,1 0-1,17 18 1,-18-18-16,18 18 16,0-1-1,-18 1 1,18 0-16,-17-1 15,17 1 1,-18 17-16,0-17 16,18-1-16,-17 1 15,-1 0-15,18-1 16,0 19-16,0-19 16,0 1-16,0 0 15,35-18 188,-35-18-203,18-35 16,0 35-16,-18 1 16,17-1-1,-17 0 1,18-17 31,-18 18-32,0-19 1,18 36 0,-18-17-1,0-1 63,17 18-62,-17-18-16,0 1 62,18 17-46,-1-18 0,-17 0 156,-17 36-63,-1 0-109,1 17 16,17 0-1,-18-35-15,0 36 16,18-19-16,0 18 15,0 1 1,-17-36-16,17 17 16,0 1-16,0 0 15,0-1 1,0 1-16,0 17 16,-18-35-1,18 18-15,0-1 16,0 1 15,0 0 78,18-18-109,-1 0 16,1 0 0,0 0-16,-1 0 31,-17-18 0,18 18 0,-1-18-31,-17-17 16,18 18 0,-18-1-16,0 0 15,18 1-15,-18-1 16,0 0 15,0 1-15,0-19-1,0 19-15,0-1 16,0 1-16,0-1 16,0 0-1,0 1 1,0-1 15,0 0 16,0 1-16,0-1-15,0 36 125,17-1-126,1 1-15,-18 35 16,18-18-16,-18 0 15,17 1-15,1-1 16,-18 0-16,18 1 16,-1-36-16,-17 17 15,0 1-15,18-18 47,-18 17-16,18-17 1,-1 0-17,1 0 95,-18-17-95</inkml:trace>
  <inkml:trace contextRef="#ctx0" brushRef="#br0" timeOffset="435464.1732">24218 2963 0,'18'0'78,"-18"53"-62,17 0 0,-17-18-16,0 18 15,0 0-15,0-18 16,0 18-16,0 0 15,18-35-15,-18 17 16,0 0-16,0 18 16,0-18-16,0 1 15,0-19-15,0 1 16,0 0 0,18-18-16,-18 17 15,0 1 1,17 0-1,-17-36 79,0-17-78</inkml:trace>
  <inkml:trace contextRef="#ctx0" brushRef="#br0" timeOffset="436159.5774">24694 2928 0,'0'53'63,"0"0"-63,0-1 15,0 1-15,0 18 16,0 0-16,0-1 16,0 36-16,0-53 15,0 17-15,0-17 16,0-17-16,0-19 15,0 1-15,0-1 16,18-17 0,-36 0 124</inkml:trace>
  <inkml:trace contextRef="#ctx0" brushRef="#br0" timeOffset="438382.4437">22366 4639 0,'-18'0'219,"1"0"-204,-18 0-15,-1 0 16,19 0-16,-36 0 16,0 17-16,0 1 15,0 0-15,35-18 16,1 17-16,-19 1 16,1-18-16,18 18 15,-1-1-15,0 1 16,18-1-16,-17-17 15,17 18-15,0 17 16,0 1-16,0-19 16,-18 1-16,18 35 15,-18-18-15,18-17 16,0 17-16,0-17 16,0 35-16,0-36 15,0 19 1,0-1-16,0-18 15,18 1 1,-18 17-16,0 1 16,0-19-16,18 1 15,-18 0 1,17-18 0,1 17-16,-18 1 15,18-18 16,-1 0 16,1 0-31,-1 0 0,1 0-1,0-18-15,-1 1 16,-17-1-16,18 18 15,-18-18-15,0 1 16,18 17-16,-18-18 16,0 0-16,17-17 15,1 0-15,0 17 16,-18 1-16,17-1 16,-17 0-1,18-17-15,-18 17 16,0 1-1,0-1 1,0 0 0,-18 18-1,1-17 1,-1 17 0,0-18 15,1 18-31,-1 0 15,-17 0 1,17 0 0,18 18 46,18-18-15,-1 0-31,1 0-1,17 0-15,-17 0 16,0 0 0,-1 0-1,1 0 16,-1 0 1,1 0 61,-18 17-77,18-17-16,-18 18 16,0 0-16,17-1 15,1 1 1,-18 0 0,0-1-16,18-17 31,-18 18-31,0 17 31,0-17-15,17 17-16,1-17 15,-18 17-15,0 0 16,18-17-16,-18 0 16,0-1-16,17-17 15,-17 18-15,0-1 31,0 19-31,18-1 16,17 18-16,-35 0 16,35 17-16,1-17 15,-36-17-15,17-19 16,1 1 0</inkml:trace>
  <inkml:trace contextRef="#ctx0" brushRef="#br0" timeOffset="439927.0244">22384 4939 0,'17'0'79,"1"0"-64,0 0 1,-1 0-1,1 0 1,0 0 0,-1 0-1,1 0 17,-1 0-17,1 35 1,0-18-1,-1 19-15,-17-19 16,18 1-16,0 0 16,-18-1-16,0 1 15,0 0-15,0-1 16,0 1-16,0 17 16,17-17-16,-17-1 15,0 1-15,0 17 16,0-17-16,0 0 15,18-18 32,-18 17-15,0 1-17,-18-18 141,1-18-156,-1 1 16,18-36-16,-18 17 16,18 1-16,-17 0 15,17 0-15,0-1 16,0 19-16,0-1 16,0 0-1,0-17-15,17 35 16,1-18-16,-18 1 15,18-1-15,-1-17 16,19 17-16,-36-17 16,53 17-16,-36-17 15,18 17-15,-35 1 16,18 17-16,-18-18 16,18 18-1,-18-17-15,35-1 63,-17 0-48,-1 18-15,-17-17 16</inkml:trace>
  <inkml:trace contextRef="#ctx0" brushRef="#br0" timeOffset="441831.0768">23160 4956 0,'-18'0'157,"1"0"-111,-1 0-14,0 0-32,1 18 15,17-1 1,0 1 0,-18-18-16,0 18 15,18-1-15,-17 1 16,-1 17-16,0-17 15,1 17-15,-1 1 16,1-19-16,17 1 16,0 17-16,-18-35 15,18 18-15,0-1 16,0 1 46,0 0-62,0-1 32,18-17 46,-1 0-63,1 0 1,-1 0-16,1 0 16,17 0-1,-17 0 1,-18-17 0,0-1-16,18 0 15,-18 1 1,17-1-16,-17 0 15,0 1 64,0-1-64,0 1-15,0-36 16,0 35-1,18 0-15,-18 1 16,0-1 0,0 0-1,0 1-15,18 17 16,-18-18 15,0-17-15,17 35-1,-17-18-15,0 1 16,18 17 156,0 35-156,-18 0-1,0 0-15,17 1 16,-17-19-16,18 19 15,-18-1-15,0-17 32,17-18-32,-17 17 15,0 1 1,18-1 0,-18 1-1,18-18 16,-1 0 1,-17 18-32,18-18 62</inkml:trace>
  <inkml:trace contextRef="#ctx0" brushRef="#br0" timeOffset="443774.9332">23760 4974 0,'0'-18'94,"0"1"-63,-18 17 32,0 0-47,1 0-1,-1 0-15,0 0 16,1 0-16,-1 0 15,0 17-15,1-17 16,-1 0-16,1 18 16,17-1 31,0 1-32,0 0 1,0-1-1,0 1 1,0 0-16,0 17 16,0-17-16,0 17 15,0-17 1,0-1 0,0 1-16,0-1 15,0 1-15,0 0 16,17-1-16,1 1 15,-18 0 1,17-18 0,-17 17-1,18-17 17,0 0-1,-1-17-31,-17-1 15,18 0-15,-18 1 16,18-19-16,-1 36 16,-17-17-16,18-1 15,-18 1-15,18-19 16,-18 1-16,0 17 16,0-17-16,0 17 15,0-35-15,0 18 16,0 0-16,17 0 15,-17 17-15,18-35 16,-18 35-16,0 1 16,0-1-16,0 1 15,0-1-15,0 0 32,0 1 14,0-1-30,0 0-16,0 1 16,0-1-1,-18 0 1,18 1 0,0 52 77,0-17-93,0 17 16,0-17-16,0 17 16,0 0-16,0 0 15,0 1-15,0 17 16,0-18-16,0 0 15,0 0-15,0-17 16,18 0-16,-18-1 16,0 1-1,17-18 17,-17 18-17,18-18 1,-18 17-16,0 19 15,0-19-15,18 36 16,-1-18-16,1 1 16,-18-19-16,0 19 15,18-19-15,-18 1 16,17-18 93,-17 18-62,-17-18 0</inkml:trace>
  <inkml:trace contextRef="#ctx0" brushRef="#br0" timeOffset="445310.9589">24024 5115 0,'18'0'63,"-1"0"-32,-17-18 47,18 1-78,0-1 16,-18 0-16,35-17 16,-17 0-16,17 17 15,-17-17-15,-1 17 16,1 1-16,-1-1 15,-17 0-15,0 1 47,0-1 0,0 0-16,0 1-15,-17 17 0,17-18-1,-18 18-15,1 0 63,-1 0-32,0 0-15,1 0-16,-1 0 15,18 18 1,0-1 0,0 1-1,0 0-15,0-1 16,0 1-1,-18 0-15,18-1 16,0 1-16,-17 35 16,17-36-16,0 1 15,0 0-15,0 17 16,0 0 0,0-17-1,0 0 16,0-1-15,17 1-16,-17 0 16,0-1-16,0 18 15,0-17-15,0 17 16,0-17 0,18 0-1,-18-1 1,0 1 15,18-18 16,17 0-31,-17 0-1,-1 0-15,1 0 16,-1-18-16,1 18 31</inkml:trace>
  <inkml:trace contextRef="#ctx0" brushRef="#br0" timeOffset="456911.1593">9560 11518 0,'18'0'109,"0"0"-93,-1 0-1,1 0-15,-1 0 16,1 0-1,0 0-15,17 0 16,0 0-16,18 0 16,18 0-16,52 0 15,36 0-15,17-18 16,-17 18-16,-18-17 16,36 17-16,-19 0 15,1-18-15,18 18 16,-19 0-16,19-18 15,-19 18-15,1 0 16,0 0-16,0 0 16,-1-17-16,-16 17 15,16 0-15,-34 0 16,-54 0-16,1 0 16,-18 0-1,17 0-15,-34 0 16,34 0-16,-17 0 15,35 0-15,0 0 16,1 0-16,34-18 16,-52 18-16,17 0 15,18 0-15,35 0 16,-18 0-16,-17 0 16,35 0-16,53 0 15,-35 0-15,17 0 16,-17 0-16,-18 0 15,-17-18-15,-36 18 16,-17 0-16,17 0 16,-18 0-16,-17 0 15,18 0-15,-18 0 16,35 0-16,0 0 16,-17 0-16,34 0 15,-34-17-15,0 17 16,-1-18-16,-35 0 15,1 18-15,-19 0 16,1 0 15,0 0-15,-1 0 0,1 0-16,-1 0 46,-17-17-14</inkml:trace>
  <inkml:trace contextRef="#ctx0" brushRef="#br0" timeOffset="459254.4711">9701 12894 0,'18'0'78,"17"0"-62,-17 0-16,0 0 15,17 0-15,0 0 16,18 0-16,-18 0 16,18 0-16,18-18 15,-18 18-15,53 0 16,-18 0-16,35 0 16,1 0-16,17 0 15,-53 0-15,35 0 16,-52 0-16,35 0 15,-36 0-15,-17 0 16,0 0-16,0 0 16,-35 0-16,17 0 15,18 0-15,-18 0 16,18 0 0,0 0-16,0 0 15,0 0-15,18 0 16,-1 0-16,36-18 15,-18 18-15,53 0 16,18-17-16,-71 17 16,0 0-16,71-18 15,-18 18-15,0 0 16,0 0-16,18 0 16,-18 0-16,0 0 15,0 18-15,1-18 16,-19 0-16,1 0 15,-19 0-15,-16 0 16,-1 0-16,-18 0 16,36 0-16,-35-18 15,-1 18-15,-17 0 16,35 0-16,-17 0 16,17 0-16,-17-17 15,-18 17-15,17 0 16,-17 0-16,0 0 15,-18 0-15,18-18 16,0 18 0,-18 0-16,18 0 15,-17 0-15,17 0 16,17 0-16,-17 0 16,0 0-16,17 0 15,-17 0-15,0-18 16,-17 18-16,-1-17 15,-18 17-15,19 0 16,-1 0-16,-17 0 16,-1 0-16,19 0 15,-1 0-15,0 0 16,0 0-16,-17-18 16,17 18-16,1 0 15,-1 0-15,-17 0 16,17 0-16,0 0 15,0 0-15,-17 0 16,0 0 0,-1 0-16,1 0 15</inkml:trace>
  <inkml:trace contextRef="#ctx0" brushRef="#br0" timeOffset="461199.1365">10301 12735 0,'0'18'250,"0"17"-250,0 0 16,0-17-16,0 17 15,0 18-15,18-18 16,-18 1-16,0 16 15,0-34-15,0 0 16,0 17-16,0 0 16,0-17-16,0 0 15,0 17-15,0 0 16,0 0-16,0-17 16,0 0-16,0-1 15</inkml:trace>
  <inkml:trace contextRef="#ctx0" brushRef="#br0" timeOffset="463758.4506">10283 12806 0,'-17'52'187,"-1"-16"-187,1-1 16,-1 0-16,-17 18 15,35-18-15,-36 1 16,19-19-16,-1 36 16,0-35-16,18 0 15,-17-1 1,-1 1-16,18-1 0,-17-17 16,17 18-1,0 0 63,0-1-62,-18-17 0</inkml:trace>
  <inkml:trace contextRef="#ctx0" brushRef="#br0" timeOffset="464774.9831">10072 13105 0,'17'0'31,"19"0"-16,-1 0 1,-17 0 0,17 0-16,0 0 15,-17 0-15,-1 0 16,19 0-16,-19 0 16,1 0-1,0 0 16</inkml:trace>
  <inkml:trace contextRef="#ctx0" brushRef="#br0" timeOffset="467039.5007">16404 12894 0,'18'35'141,"-1"-17"-141,-17-1 16,18 19-16,-18-1 15,18-18-15,-1 36 16,-17-17-16,0-19 15,0 1 1,0 0 15,18-1 1,-18 1-32,0-1 31,0 1-31</inkml:trace>
  <inkml:trace contextRef="#ctx0" brushRef="#br0" timeOffset="469614.3365">16404 12964 0,'0'-17'109,"0"-1"-93,0 0 0,0 1-1,18 17 1,-18-18-1,0 0 17,17 18-1,1-17-31,0 17 31,-1 0 16,1 0-16,0 0-15,-1 0 15,1 0 0,0 17 1,-1 1-17,-17 0 48,18-18-63,-18 17 31,0 1-15,0 0 15,0-1 16,-18 1-32,1-18-15,17 35 16,-18-35-16,18 18 16,-18-18-16,1 17 15,-1 1-15,0 0 16,1-1-16,-1-17 31,36 0 188,-1 0-203,1 0-16,17-17 15,-17 17-15,0 0 16,17-18-16,-18 18 15,1 0-15,17-18 16,-17 18 0,0 0 46,-1 0-31,1 0-15,0 36 62,-18-19-62,17-17-1,-17 18-15,0 0 32,0-1 46,0 1-63,0 0 1,0-1 0,0 1-1,0-1 1,0 1 93,-17-18-93,-1 18 0,0-1-16,1-17 15,-1 18 16,0-18-15,1 0 15,-1 18-31,0-18 32,1 0-1,-1 0 0,1 0-31,-1 0 16,-17 17-1,17-17 1,0 0 15,1 0 16,-1 0 0</inkml:trace>
  <inkml:trace contextRef="#ctx0" brushRef="#br0" timeOffset="473127.1776">10478 12858 0,'0'-17'16,"0"52"93,0-17-93,0-1-16,0 1 15,0 0 1,0 17 15,0-17-15,0-1-16,0 1 15,0-1 1,0 1 0,0 0 15,0-1 0,0 1-31,0 0 16,0-1-1,0 1 1,0 0-16,0-1 31,0 1-31,0-1 16,0 1-1,0 0 17,0-1-17,0 1 1,0 0-16,0-1 16,0 1-1,0 0 1,0-1 62,0 1-47,0-1 110,0 1-126,0 0 1,0-1 15</inkml:trace>
  <inkml:trace contextRef="#ctx0" brushRef="#br0" timeOffset="475886.5188">16281 12788 0,'0'18'219,"0"-1"-219,0 1 16,0-1-1,0 1-15,0 0 16,0-1-16,0 19 15,0-19-15,0 1 16,0 0 0,0-1-1,0 1 1,0-1-16,0 1 16,0 0-1,0-1 1,0 1-16,0 0 15,0-1 1,0 1 0,0 0-16,0-1 31,0 1-15,0-1-1,0 1 1,0 0-1,0-1 17,0 1-1,0 0-15,0-1-1,0 1 1,0 0-1,0-1 1,0 1 93</inkml:trace>
  <inkml:trace contextRef="#ctx0" brushRef="#br0" timeOffset="528783.7616">20549 11941 0,'0'18'172,"0"35"-172,0-18 15,0 0-15,0 36 16,0-36-16,0 18 15,0 18-15,0-18 16,-17-1-16,17 19 16,0-18-16,0-18 15,0 18-15,0-35 16,-18-1-16,18 19 16,0-19-1,0 1 16</inkml:trace>
  <inkml:trace contextRef="#ctx0" brushRef="#br0" timeOffset="530695.5691">20585 11976 0,'17'0'78,"-17"18"-62,0 0 0,18-18-16,-18 17 15,18 1-15,-18 17 16,0 1-16,17-1 16,-17 18-16,18-36 15,-18 19-15,17-1 16,-17 0-16,18-17 15,-18 0-15,0-1 16,0 1 0,18-18 15,-18 17-15,17-52 93,19 0-109,-19 0 16,1-36-16,0 18 15,17 0-15,-35 18 16,35-18-16,-17 18 15,17-1-15,-17 19 16,-1-36-16,1 53 16,-18-18-16,18 18 15,-18-17 1,17 34 171,1 1-187,-18 17 16,35 36-16,-17-18 16,-1 17-16,-17-17 15,18 0-15,-18-18 16,18 18-16,-1-35 16,-17 17-16,0-17 15,0-1-15,18 1 16,-18 0-16,0-1 31,18 1 0,-18 0-31,17-1 32,-17 1-32,0 0 15,18 17-15,-1 0 16,-17 0-16,0-17 15,0 17-15,18-17 16,-18 0-16,18-18 16,-18 17-1</inkml:trace>
  <inkml:trace contextRef="#ctx0" brushRef="#br0" timeOffset="533398.7198">21890 12365 0,'0'-18'62,"0"0"-46,-18 18 125,18-17-141,-17 17 15,-1 0 95,0 0-95,-17 0 1,17 0-16,1 0 15,-1 0-15,18 17 16,-18-17-16,1 18 16,-1-18 31,18 18-32,0-1 1,-17-17-1,17 18 1,-18-18-16,0 17 16,18 1-1,0 0 17,0-1-17,0 1 1,0 0-16,0-1 15,0 1-15,0 0 16,-17-1-16,17 1 16,0-1-16,0 1 15,0 0 1,0-1-16,0 1 16,17-18-16,-17 18 15,18-1-15,-18 1 16,0 0-1,18-18-15,-18 17 32,17-17-1,1 0-15,-18 18 15,17-18-31,1 0 47,17 0-32,-35-18-15,18 18 16,0-17-16,-1 17 16,1-18-1,-18 0-15,18 18 16,-1-17-16,-17-1 15,18 18-15,-18-18 16,0 1-16,18-1 16,-1 18-16,-17-18 15,0 1-15,18-1 16,-18 1 15,0-1-15,0 0 15,0 1 32,-18-1-32,1-17-16,17 17-15,0 0 16,0 1 0,0-1-16,0 1 47,0-1-16,0 0-16,17 1-15,-17-1 16,0 36 156,18 17-172,-18-17 16,0-1-16,0 1 15,0 17-15,0-17 16,0-1-16,0 19 15,0-19 1,0 1-16,17 0 16,-17-1-16,18 1 15,-18-1-15,0 19 16,18-19 0,-1-17-1,-17 18 1,0 0 15,18-1-15,0-17 15,-1 0 31,-17 18-46,18-18 0,0 0-1,-1 0 17,1 0 46,-1 0-47</inkml:trace>
  <inkml:trace contextRef="#ctx0" brushRef="#br0" timeOffset="535614.6902">22331 12294 0,'17'0'47,"1"0"-32,0 18 17,-18-1-32,0 1 15,0 17-15,17-17 16,-17-1-16,18 19 16,-18-19-1,0 1 1,0 0-1,0-1-15,0 1 16,18 0 0,-18-1-16,0 1 47,0-1-16,0 1-16,0 0 17,17-18-1,1 0-15,-18 17-1,0 1-15,18-18 16,-18 18-1,0-1 1,0 1 15,0-36 94,0 1-109,0-1-16,0 0 16,0 1-16,0-19 15,0 1 1,0 18-1,0-1 17,0 0-17,17 1 1,1-1 15,-18 0 0,17 18-15,-17-35 0,18 35-16,-18-18 15,18 1-15,-18-1 16,17 18 0,-17-17-16,18-1 62,0 18-62,-18-18 16,0 1-1,17 17 1,1 0 46,0 0-15,-1 0-31,1 0 0,-18 17-1,18-17-15,-1 36 16,1-19-16,-18 1 0,17-1 15,1-17 1,-18 18-16,18 0 31,-18-1-15,0 1 0,17-18-1,-17 18-15,18-18 16,-18 17-1,0 1-15,0 0 16,0 17 0,0-18 15,0 1-15,0 0-1,0-1 1,0 1-1,0 0 17</inkml:trace>
  <inkml:trace contextRef="#ctx0" brushRef="#br0" timeOffset="537854.7535">23195 12241 0,'-17'0'78,"-1"0"-31,0 0-31,1 0 15,-1 18-15,18-1-16,-18-17 15,1 0-15,17 18 16,-18 0 0,0-18-1,18 17 1,-17 1-16,-1 0 16,18-1 15,0 1 0,0-1-15,0 1-1,0 0 1,0-1 0,0 1-1,0 0 1,18-1-1,-18 19 1,0-1 0,0-18-1,17-17 1,-17 18-16,18 0 31,-18-1-15,18-17-16,-1 18 15,1-18 48,0 0-32,-1 0 0,1 0-15,0 0 15,-1 0 16,1-18 0,-1 1-31,1-1-1,-18 0 1,18 1-16,-1-1 31,1 1-15,-18-1-1,0 0 1,18 18 0,-18-17-1,0-1 32,0 0 0,0 1-31,0-1-1,0 0 17,-18 1-1,18-1-16,0 1 1,-18 17 0,18-18-1,0 0 1,-17 1-16,17-1 16,-18 18 15,18-18 31,-18 18-30,1 0-17,17-17 1,-18 17 62,18-18-78,-17 18 47</inkml:trace>
  <inkml:trace contextRef="#ctx0" brushRef="#br0" timeOffset="539959.7405">23618 12223 0,'18'36'110,"0"-36"-95,-18 35-15,0-17 16,0-1-16,0 1 16,0 17-1,0 0-15,0-17 16,17 17-16,-17 1 15,0-1-15,0-17 16,0-1-16,0 1 31,18-53 141,-18-1-156,0 1-16,18 0 15,-18-1-15,17 1 16,-17 18-16,18-19 16,-18 19-1,18 17 1,-18-18 15,17 18-31,-17-18 16,18 18-1,-1-17 1,1 17 78,0 0-79,-1 17-15,1 36 16,0-17-16,-1-1 16,1 0-16,0 0 15,-18-17-15,0 0 16,17 17-16,-17-17 16,0-54 187,0 1-188,0 0-15,0-18 16,0 0-16,18 35 16,17-17-16,-17 0 15,-1-1-15,1 19 16,0-19-16,-1 19 15,1 17 1,0 0 47,-1 0-32,1 0-16,0 0-15,-1 0 32,-17 35-17,0-17-15,18-1 16,-1 19-16,1-19 16,-18 1-16,18 0 15,-18-1 1,17 1 15,-17 0-15,0 17-1,0-18-15,0 1 16,0 0-16,0 17 16,0-17-16,18-1 15,-18 19-15,0-1 16,0-18-16,0 1 15,18 0 64,-18-54 61</inkml:trace>
  <inkml:trace contextRef="#ctx0" brushRef="#br0" timeOffset="541486.9752">24589 12365 0,'17'0'110,"1"0"-95,0 0 1,-18-18 0,17 0-16,-17 1 15,0-1 1,18 18-16,-1-18 15,-17 1-15,0-1 16,18 0-16,-18 1 31,0-1-15,0 0 15,0 1 32,-18 17-48,1 0 17,-1 0-1,1 0-16,-1 0 32,0 17-47,1 1 16,-1 17-16,-17-35 16,35 18-16,-18 0 15,18-1-15,-18-17 16,18 18-16,0 0 15,-17-18-15,17 17 16,0 1 31,0 17-31,0-17-1,0-1-15,0 1 16,0 0-1,17-18 1,-17 17 0,0 1-1,18-18-15,-18 18 16,18-18 0,-18 17-1,17-17-15,1 0 16,0 0 31,-1 0-16,1 0-15,0 0 93,-1 0-62,1 0 15,17 0 16,0-35-78</inkml:trace>
  <inkml:trace contextRef="#ctx0" brushRef="#br0" timeOffset="542870.5005">24924 11800 0,'0'35'93,"0"-17"-93,0 17 16,0 1-16,0-19 16,0 18-16,-18 1 15,18-1-15,0-17 16,-18-1-16,18 19 16,0-19-16,0 18 15,-17-17 1,17 0-16,0-1 15,0 1-15,0 0 16,0-1 0,0 1-1,0 0-15,0-1 16,17-17-16,-17 18 16,0 0-1,0-1-15,18 1 16,0-1-16,-18 19 15,17-1-15,1-17 16,-18-1-16,0 1 16,18 0-16,-18-1 15,17 1 1,-17-1 15,18-17-15,0 18-1,-1-18 48,18 0-47,-17 0-1,0-18 63,-18 1-62,0-1 15</inkml:trace>
  <inkml:trace contextRef="#ctx0" brushRef="#br0" timeOffset="543702.2821">24888 12170 0,'18'0'31,"0"0"-15,-1 0 0,1 0-16,0 0 15,17 0 1,-17 0-16,-1 0 16,1 0-1</inkml:trace>
  <inkml:trace contextRef="#ctx0" brushRef="#br0" timeOffset="545222.4025">25294 12347 0,'18'0'94,"-1"0"-63,1-18-15,0 1-16,-1-1 16,1 0-16,0 1 15,-1-1 1,1 0-16,-18 1 16,18-1 15,-18 0 0,0 1-15,0-1 15,-18 18 78,-17 0-109,17 0 16,-17 18 0,17-1-1,18 1 1,-18-18-1,1 18 1,-1-1 0,18 1-1,0 0 17,-17-18-32,17 17 15,0 1-15,0 0 31,0-1 16,17 19-31,1-19 0,-18 36-1,17-53-15,-17 18 16,18-18-16,-18 17 15,18 1 1,-18 0 0,17-18 31,1 0-32,0 0 1,-1 0 15,-17 17-15,18-17 62</inkml:trace>
  <inkml:trace contextRef="#ctx0" brushRef="#br0" timeOffset="547215.276">25665 12100 0,'17'0'93,"1"0"-93,0 0 32,-1 0-17,1 18 1,-1-18-1,-17 35-15,0-18 16,18 1 0,-18 0-16,18-1 15,-18 1-15,17-18 16,-17 18 0,18-1-1,-18 1 1,0 0-16,0-1 15,0 1-15,18 0 16,-18-1 0,0 1-16,0-1 15,0 1 17,0 0-17,0-1 1,0 1-16,0 0 31,0-1-15,0 1 15,0 0-15,-18-18 62,0 0-16,1 0-31,-1-18 1,18 0-17,0 1 1,0-19-16,0 19 16,0-1-16,0-17 15,0 0-15,0 17 16,0 0-16,18 18 15,-18-17-15,0-1 16,0 0-16,17 18 16,-17-17-1,18-1 1,0 0 0,-18 1-1,17 17-15,-17-18 16,18 18-16,-18-18 15,0 1 17,18-1-1,-1 1-15,1-1 30,-1 18 33,1 0-1,0 0-31</inkml:trace>
  <inkml:trace contextRef="#ctx0" brushRef="#br0" timeOffset="552413.845">19156 11994 0,'0'18'204,"0"17"-189,0-17-15,0-1 16,0 1-1,0 17-15,0 0 16,0-17-16,0 0 16,0-1-16,0 1 15,0 0 1,0-1-16,0 19 16,0-19-1,0 1-15,0 0 16,0 34-16,0-16 15,0-1-15,17 0 16,1 1-16,-18-1 16,0 18-16,0-36 15,18 19-15,-18-19 16,17 1-16,-17 0 16,0-1-1,18 1-15,0 0 31,-18-1-31,17-17 16,1 18 0,0-1-1,-1-17-15,1 18 16,-18 0 0,18-18-16,-18 17 15,17-17 1,1 0-1,-1 0 1,1 0 0,0 0-1,35 0 1,-36 0 0,1 0-16,0-17 15,-1-1-15,1 0 16,-1-17-16,1 18 15,0-19-15,-1 19 16,1-1-16,0-17 16,-1 35-16,-17-18 15,18 0-15,-18 1 16,0-1 0,18 0-16,-18 1 15,17-18 1,-17 17-16,0 0 15,0 1-15,0-1 16,0 0-16,0 1 16,0-1-1,0 0 1,0 1-16,0-1 16,0 1-1,0-1 1,0 0-16,0 1 15,-17-1 1,-1 18-16,18-18 16,0 1-16,-18 17 15,18-18-15,-17-17 16,17-1 0,0 19-1,0-1-15,0 1 16,0-1-1,0 0 1,0 1 0,0-1 15,0 0-31,0 1 16,0-1 15,0 0 0,0 1-15</inkml:trace>
  <inkml:trace contextRef="#ctx0" brushRef="#br0" timeOffset="553574.5518">19985 12365 0,'17'0'47,"1"0"-32,0 0 1,-1 0-16,1 0 15,0 0 1,-1 0 31,1 0-31,0 0-1,-1 0 48,1 0 46,0 0-93,-1 0 31</inkml:trace>
  <inkml:trace contextRef="#ctx0" brushRef="#br0" timeOffset="572678.4994">10724 12876 0,'0'18'328,"0"-1"-328,0 1 15,0 0 17,0-1-32,18-17 15,-18 18-15,0 0 16,0-1-16,0 1 16,0 17-1,0-17 1,0-1-16,18 1 15,-18 0 1,0-1-16,0 1 16,0 0-1,0-1 1,17-17 0,-17 18-16,0-1 15,0 1 1,0 0-1,0-1 1,0 1 0,0 0-16,0-1 15,0 1 1,0 0-16,0-1 16,0 1-1,0-1 16,0 1-31,0 0 32,0-1-32,0 1 15,0 0-15,0 17 16,0-17 0,0-1 93,0 1-93,0 0-1,-17-18 688,-1 0-578,0 0 16,1 0-141,17-18 16,-18 18-16,1 0 343,-1 0-30,0 0-282,1 0 0,-1 0 626,0 0-642,-35 0-15,36 0 16,-18 0-16,17 0 15</inkml:trace>
  <inkml:trace contextRef="#ctx0" brushRef="#br0" timeOffset="576750.7539">10689 13529 0,'-17'0'297,"-1"0"-234,0 0-63,1 0 94,-1 0-16,0 0-31,1 0-1,-1 0-30,0 0 0,1 0-16,17 17 15,-18-17-15,18 18 32,-17-18 46,17 18 31,0-1-62,0 1-31,0 0-16,0-1 15,0 1 1,0-1-1,0 1 1,0 0 15,0-1 1,0 1 61,0 0-46,17-18-31,1 0 15,-1 0-15,1 0-1,0 0 1,-1 0 0,-17 17-1,18-17 48,0 0-48,-1 0 1,1 0-16,0 0 16,-1 0 46,1 0-46,-1 0-16,1-17 15,-18-1-15,35 18 16,-17 0 15,-18-18 110,-18 18-94,1 0-32,17-17 1,-18 17 15,18-18 16,0 0-31,0 1 15,0-1 0,0 1 16,0-1-31,0 0 15,0 1 0,0-1 0,0 0-15,0 1 15,0-1 1</inkml:trace>
  <inkml:trace contextRef="#ctx0" brushRef="#br0" timeOffset="579110.8676">16034 12770 0,'17'53'187,"-17"-35"-187,0-1 16,0 1-1,0 0-15,18-1 16,-18 1-16,0 0 16,0-1-1,0 1-15,0 0 16,0-1-16,0 1 15,0 17-15,0-17 16,0-1-16,0 1 16,0 0-16,0-1 15,0 1-15,0 0 16,0-1 0,0 1 15,0-1-16,0 1-15,0 0 16,0-1 0,0 1-1,0 0-15,0-1 32,-18 1-17,18 17 1,0-17-1,0-1 17,0 1-17,0 0 1,0-1 15,-17-17-31,17 18 31</inkml:trace>
  <inkml:trace contextRef="#ctx0" brushRef="#br0" timeOffset="581993.0038">16351 13458 0,'-17'0'188,"-1"0"-173,0 0 16,18-18-31,-17 18 32,17-17-32,-18-1 15,0 18 32,1 0 109,-1 0-77,-17 0-48,17 0-16,1 0 1,-1 0 15,0 18 1,-17-18-17,17 17 1,1 1-16,-1-18 15,0 0 17,18 18-17,-17-18 1,17 17 15,0 1 0,0 0-15,0-1 15,0 1 16,0 0 0,0-1-31,17 1 46,1-18-31,0 0-31,-18 18 16,17-18-16,1 17 16,0-17-1,-1 0 1,-17 18 0,18-1 30,0-17-30,-1 0 0,1 0-1,-1 0 17,1 0 46,17 0-78,-17 0 15,0 0-15,-1-17 16,1 17 0,-18-18 46,0 1-46,0-1-16,0 0 15,0 1 1,0-1 15,0 0-15,0 1 31,0-1-32,-18 18 1,18-18-16,0 1 16,0-1 15,0 0 47,0 1-47,0-1-15,-17 1-1</inkml:trace>
  <inkml:trace contextRef="#ctx0" brushRef="#br1" timeOffset="586447.0463">10707 12118 0,'35'0'78,"0"-18"-62,1 0-16,-19 1 15,1 17-15,17-18 16,-17 0-16,-1 18 16,19 0-16,-19 0 31,1 0 0,0 0-15,-1 18 15,1 0-31,-18-1 16,18-17-1,-1 18 1,1 0-1,-1-18 17,1 0 77,0 0-46</inkml:trace>
  <inkml:trace contextRef="#ctx0" brushRef="#br1" timeOffset="587246.9616">11642 12206 0,'17'-18'63,"19"18"-48,-19-18 1,1 18-16,0 0 16,-1 0-16,1 0 15,-1 0-15,19 0 16,-19 0-16,1 0 16,0 0-1,-1 0 1,19 0-16,-19 0 15,1 18-15,17-18 16,-35 18-16,18-18 16,-1 17-1,1-17-15,-18 18 16,18-18-16,-1 0 16,1 0-1,0 18 1,17-18-16,0 17 15,-17-17 1,-1 0 0,1 0-1,0 0 1,-1 0 0,1 0-16,0-17 15,-1 17 1</inkml:trace>
  <inkml:trace contextRef="#ctx0" brushRef="#br1" timeOffset="588014.1608">13494 12188 0,'35'-18'62,"18"1"-62,-18-1 16,-17 1-16,17 17 15,-17-18-15,17 18 16,-17 0 0,-1 0-1,1 0-15,35 18 16,-35-1-16,-1-17 15,1 18-15,-1-18 16,1 17 0,0-17-1,-1 0 1,1 18 0,0-18-16,-1 18 15,1-18 1,0 17-16,-1-17 15,1 0 1,-1 0 0,19 0-1,-19 0-15,1 0 16,17 0-16,-17 0 16,0 0-16,17-17 15,-17-1-15,-1 18 16,1 0-1</inkml:trace>
  <inkml:trace contextRef="#ctx0" brushRef="#br1" timeOffset="588869.9408">14905 12029 0,'0'-17'31,"17"17"0,1 0-31,17 0 16,1 0 0,-1 0-16,18-18 15,0 18-15,0-18 16,0 1-16,0 17 15,-1 0-15,1-18 16,-17 18-16,-19 0 16,36 0-16,-35 0 15,-18 18 1,18-18-16,-1 0 16,-17 17-1,18-17-15,-1 0 16,-17 18-16,18-18 15,0 0-15,17 35 16,-17-17-16,-1-18 16,1 0-16,0 18 15,-1-18-15,18 0 16,-17 0-16,0 0 16,-1 0-1,19 0-15,-19-18 16,19 0-16,-1 1 15,0-1-15,-17 0 16,-1 18-16,1-17 16,0 17-1,-18-18-15,17 18 16,-17-17 0</inkml:trace>
  <inkml:trace contextRef="#ctx0" brushRef="#br1" timeOffset="589680.0598">15117 12470 0,'17'0'31,"1"0"-31,17 0 16,18 0-16,-18 0 16,1-17-16,-1-1 15,0 0-15,-17 18 16,-1 0-16,19 0 15,-1 0-15,-17 0 16,-1 0-16,1 0 16,17 0-1,-17 0-15,17 0 16,-17 0-16,35 0 16,-36 18-1,1-18 1,0 0 15,-1 0 16,18 0-47,-17 0 16,0 0-16,17 0 15,-17 0 1,-1 0-16,1 0 15,0 0 1,-18-18-16,17 18 16,-17-17-1,18-1-15</inkml:trace>
  <inkml:trace contextRef="#ctx0" brushRef="#br1" timeOffset="590734.1676">12083 11800 0,'17'0'16,"1"0"0,0 0-16,-1 0 15,18 0-15,1 0 16,-19 0-16,19 0 16,-19 0-1,1 0 1,0 18-1,-1-1-15,1 1 16,17 17-16,-17-17 16,-1 0-16,19-1 15,-36 1 1,17-18-16,1 0 62,0 0-46,35-18-16,-18 18 16,-18-17-16,19-19 15,17 36-15,-18-35 16,-17 17-16,-1 18 16</inkml:trace>
  <inkml:trace contextRef="#ctx0" brushRef="#br1" timeOffset="591582.4572">10601 12664 0,'53'0'16,"-35"0"0,-1 0-1,1 0-15,17 0 16,0 0-16,-17 0 16,17-17-16,-17 17 15,0 0-15,17 0 16,0 0-16,-17 0 15,-1 0-15,1 0 16,0 0-16,-1 0 16,1 0-1,0 0 48,-1 17-32,1-17-31,-1 0 16,1 0-1,0 0 17</inkml:trace>
  <inkml:trace contextRef="#ctx0" brushRef="#br1" timeOffset="592318.4563">11959 12541 0,'18'0'15,"-1"0"1,1 0 0,0 0-16,17 0 15,-17 18 1,-1-18-16,19 0 16,16 0-16,-34 0 15,0 0-15,-1 17 16,1-17-1,0 0 17,-1 0-32,-17 18 15,18-18 1,-18 17 0,18-17-16,-1 0 93,18 0-61</inkml:trace>
  <inkml:trace contextRef="#ctx0" brushRef="#br1" timeOffset="592949.7574">12594 12523 0,'35'0'16,"-17"0"-16,17 0 15,1 0 1,-19 0-1,1 0-15,0 0 16,-1 0 0,1 0-1,-1 0 1,1 0 0,0 0-1,-1 0 32,1 0-31,0 0-1,-1 0-15,1 0 16,0-17 0,-1-1-16</inkml:trace>
  <inkml:trace contextRef="#ctx0" brushRef="#br1" timeOffset="618599.312">10636 12929 0,'0'35'94,"0"-17"-94,0 0 16,0 17-16,0 0 15,0-17-15,0-1 16,0 19-16,18-19 16,-18 19-16,0-19 15,0 36-15,0-18 16,18-17-16,-1 0 15,-17 17-15,0-17 16,0-1 0,0 1-1,18-1 1,-18 1-16,0 0 16,0-1-1,0 1 1,0 0 15,0-1-31,0 19 16,0-1-16,0 18 15,0-18-15,0 18 16,0-35-16,17 17 16,-17-17-16,0 34 15,0-34-15,0 0 16,0-1-16,0 19 15,0-19-15,0 1 16,0 0-16,0-1 16,0 1-1,0 0 1,0-1 31,0 1-32,0-1 1,0 1-16,-17 0 16,17-1-16,0 1 15,0 0 1,0-1 46</inkml:trace>
  <inkml:trace contextRef="#ctx0" brushRef="#br1" timeOffset="619638.7741">10619 14023 0,'0'70'93,"0"-35"-77,0 1-16,0-1 16,0-17-16,0 35 15,0-36 1,0 1-16,0-1 47,0 1 31,17-18-78,1 0 47,35-18-32,17-17-15,-17 18 16,-17-19-16,16 19 16,-16-19-16,-19 36 15,1-17-15,0 17 16,-1 0 0</inkml:trace>
  <inkml:trace contextRef="#ctx0" brushRef="#br1" timeOffset="621990.7588">16104 12735 0,'0'35'141,"0"1"-125,18-19-1,-18 1 1,0-1-16,0 1 16,0 17-1,0-17-15,0 0 16,0-1-16,0 36 15,0-35-15,0 17 16,0 0-16,0-17 16,0 17-16,0-17 15,0 17 17,0-17-17,0 17-15,0-17 16,0-1-16,0 1 15,0 35-15,0-18 16,0-17-16,18 17 16,-18 0-16,0-17 15,0 0-15,0-1 16,0 36-16,17-35 16,-17 0-16,0 17 15,18-18-15,-18 1 16,0 0-16,0-1 15,17 1-15,-17 0 16,0-1 0,18-17-16,-18 36 15,0-19 1,18 1-16,-18-1 16,17 1-16,-17 0 15,0-1 1,18 1-16,-18 0 31,18-18-31,-18 17 16,0 1-16,0 0 31,0-1-15,17-17-16</inkml:trace>
  <inkml:trace contextRef="#ctx0" brushRef="#br1" timeOffset="623070.757">16069 13917 0,'18'0'62,"-1"0"-46,1 0-1,0 0 1,-1 17 0,1-17-1,-1 36-15,1-19 0,0 19 16,-1-36-1,-17 17-15,18 1 16,-18 0 15,18-1-31,-18 1 32,35-53 186,-17-1-202,17 1-16,-17 17 16,-1 18-16,-17-17 15</inkml:trace>
  <inkml:trace contextRef="#ctx0" brushRef="#br1" timeOffset="632406.9289">10530 11906 0,'0'18'343,"0"34"-327,0-16-16,0-1 16,0 0-16,0 1 15,0-1-15,18-18 16,-18 19-16,0-19 16,0 1-16,0 17 15,0 1 1,0-19-16,0 1 0,18 17 15,-18-17 1,0-1 0,0 1-1,17-18 1</inkml:trace>
  <inkml:trace contextRef="#ctx0" brushRef="#br1" timeOffset="634302.8063">10495 11906 0,'18'0'203,"-1"0"-188,1 0 1,0 0 31,17 0 15,-17 0-62,-1 0 16,1 0 0,0 18 15,-1-18 31,1 17-62,-18 1 32,17-1-17,-17 1 1,0 0 0,0-1-16,0 1 15,0 0 1,0-1-1,0 1-15,0 0 63,0-1-47,0 1-1,0-1 16,-17 1 16,-1-18-31,1 0-16,-1 18 16,0-18-16,1 0 15,17 17 1,-18-17-16,18 18 31,-18-18 0,1 0 1,-1 0-17,0 0 1,1 0 31,-1 0 15</inkml:trace>
  <inkml:trace contextRef="#ctx0" brushRef="#br1" timeOffset="636022.0156">10707 12276 0,'17'36'421,"-17"-1"-405,0 0-16,0-17 16,0 17-16,0-17 15,0-1-15,0 1 16,18 0-16,-18-1 16,0 1-16,0 0 15,0-1 16,0 1-15,18-1 0,-18 1-1,0 0 1,0-1-16,0 1 16,0 0 15,0-1-16,0 1 17,0 0 15</inkml:trace>
  <inkml:trace contextRef="#ctx0" brushRef="#br1" timeOffset="637935.1776">10742 12347 0,'18'18'187,"-1"17"-187,1-18 16,17 19-16,-35-1 16,36-17-16,-36 17 15,17 0-15,1-17 16,-18-1-16,17 1 31,1 0-15,-18-1-1,0 1-15,18 0 16,-18-1-16,0 1 16,17-18-1,-17 18 1,0-1 15,0 1-15</inkml:trace>
  <inkml:trace contextRef="#ctx0" brushRef="#br1" timeOffset="639501.844">10760 12629 0,'17'0'125,"1"0"-78,0 0-47,-1 0 16,1 0 0,0 0-16,-1 0 46,-17 18 17,18-18-63</inkml:trace>
  <inkml:trace contextRef="#ctx0" brushRef="#br1" timeOffset="645638.4452">10636 14076 0,'18'0'203,"-18"17"-187,0 1 15,18-1-15,-18 1-1,0 0 1,0-1 0,0 1 15,17-18-31,-17 18 31,0-1-15,18 1-16,-18 0 15,0-1 32,17 1-31,-17-1 15,0 1-15,18-18 234,0-18-235,-1 1-15,1 17 16,0-18-16,-18 1 16,17 17-16,-17-18 15,18 0 95,-18 1-95,0-1-15,18 0 31,-1 1 1,-17-1-1,0 0-15,18 18-1</inkml:trace>
  <inkml:trace contextRef="#ctx0" brushRef="#br1" timeOffset="647422.259">11236 13246 0,'0'36'172,"0"-1"-156,0-17-16,0 17 15,0-17-15,0 17 16,0-18-1,0 19 1,0-19 0,0 1-16,0 0 15,0-1-15,0 19 16,0-19-16,0 1 16,0 0-16,0-1 31</inkml:trace>
  <inkml:trace contextRef="#ctx0" brushRef="#br1" timeOffset="649054.2396">11271 13282 0,'18'0'328,"0"0"-312,-1 0-1,1 0 1,-18 17-16,17-17 16,1 0-16,-18 18 93,18-18-93,-18 18 63,0 17-32,0-17-15,0-1-1,0 1 17,0-1-17,0 1 1,-18 0 46,0-18-62,1 0 16,-1 0 0,1 0-1,-1 0 1,0 0 15,1 0-15,-1 0 15,0 0-31,1 0 16</inkml:trace>
  <inkml:trace contextRef="#ctx0" brushRef="#br1" timeOffset="650254.9892">11395 13652 0,'0'18'156,"-18"35"-156,18-36 16,0 19-16,0-19 16,0 1-16,0 17 15,-18-17-15,18-1 16,0 1 0,-17 0 15,17-1-16,0 1-15,0 0 16,0-1 0,0 1-1</inkml:trace>
  <inkml:trace contextRef="#ctx0" brushRef="#br1" timeOffset="651814.7692">11430 13635 0,'18'17'188,"-18"1"-173,0-1 1,17 1-16,1 0 15,-18-1 1,0 1 0,18-18-16,-18 18 15,0-1 1,0 1 0,17-18-1,-17 18-15,0-1 16,18 1-1,-1-1-15,-17 1 32,18 0-1,-18-1-15,0 1 15,18-18 0,-18 18-15,0-1-1,0 1 1,17 0 15</inkml:trace>
  <inkml:trace contextRef="#ctx0" brushRef="#br1" timeOffset="653430.0769">11377 13881 0,'18'0'125,"-1"0"-109,1 0-1,0 0 48,-1 0 77,1 0-30,0 0-95,-1 0-15,1 0 32,-1 0-17</inkml:trace>
  <inkml:trace contextRef="#ctx0" brushRef="#br1" timeOffset="656278.1944">17092 13088 0,'0'35'156,"0"0"-140,0-17-16,0 35 16,0-36-16,0 19 15,0-1-15,0-17 16,0 17-16,0-17 15,0-1-15,0 1 16,0 17 0,0-17-1,0-1 1,0 1 15</inkml:trace>
  <inkml:trace contextRef="#ctx0" brushRef="#br1" timeOffset="658006.7413">17074 13194 0,'0'-18'78,"0"0"-62,18 18-16,-18-17 109,18 17-109,-18-18 63,17 18 62,1 0-110,-18-18 1,18 18-16,-1 0 47,1 0 15,0 0 1,-1 0-32,-17 18 16,0 17-31,0-17-1,0 0 1,0-1 0,0 1-16,0-1 31,-17 1 31,-1 0-30,18-1-17,-18-17-15,1 0 47,-1 0 0,0 0-47,1 18 31,-1-18 0,0 0-15,1 0 0,-1 0 31</inkml:trace>
  <inkml:trace contextRef="#ctx0" brushRef="#br1" timeOffset="659038.2728">17251 13458 0,'0'35'141,"0"18"-126,0-17-15,0-19 16,0 36-16,0-35 15,0 17-15,0-17 16,0-1 0,17 19-1,-17-19-15,0 1 16</inkml:trace>
  <inkml:trace contextRef="#ctx0" brushRef="#br1" timeOffset="662046.6528">17180 13476 0,'0'-18'62,"0"0"-30,18 18-32,0 0 15,-18-17 16,17 17-31,1 0 32,-18-18-17,17 18 1,1 0 0,0 0-1,-1 0 48,1 0-48,0 0 1,-1 0 15,1 0 32,-18 18-16,0 17-32,0-17-15,0-1 16,0 1-1,0 0 1,0-1 125,-18-17-141,18 18 31,-17-18-15,-1 0 15,18 18 16,-18-18-32,1 0 32,17 17 281,17-17-312,1 0 15,0 0-15,-1 0 93,-17 18-46,18 0-63,0-1 125,-1-17-110,-17 18 1,0-1 15,18-17-15,-18 18-1,0 0 17,17-18-17,-17 17 1,0 1 31,0 0-16,0-1 0,0 1 32,0 0-16,0-1-16,0 1 16,-17-18-32,-1 17 17,1-17-17,-1 0 1,0 0 0,1 0 15,-1 0-31,0 0 47,1 0-32,-1 0 1,0 0 0,1 0 15,-1 0 0,1 0 16,-1 0 0</inkml:trace>
  <inkml:trace contextRef="#ctx0" brushRef="#br2" timeOffset="671310.2561">10813 13635 0,'0'17'156,"0"1"-140,0 17-16,0-17 15,0-1-15,0 1 16,0 17-16,0-17 15,0 0-15,0-1 32,0 18-32,0-17 15,0 0-15,0-1 16,0 1-16,0 0 16,0-1-16,0 1 15,0 0 1,0-1-16,0 1 15,17-18-15,-17 18 16,0-1-16,0 1 16,0 17-1,0-17-15,18-1 16,0 19-16,-18-19 16,17-17-1,-17 18 16,18-18-31,-18 35 16,17-35 0,1 35-16,0-17 15,-18 0-15,17-18 16,-17 17-16,18-17 16,0 18-1,-1-18-15,-17 18 16,18-1-16,0 1 15,-1-18-15,-17 35 16,35-17-16,-17-1 16,0 1-16,-18 0 15,35-18-15,-35 35 16,18-35-16,-1 18 16,1-18-16,-18 17 15,35 1-15,-17 0 31,0-1-15,-1-17 0,1 18-16,-1-1 15,1-17-15,17 18 16,1 0-16,-19-18 16,1 17-16,0 1 15,-1-18-15,18 0 16,-35 18-16,18-18 15,0 17-15,-1-17 16,1 18 0,17-18-1,-17 18-15,35-1 16,-18 1-16,18-18 16,-18 35-16,1-17 15,-1-18-15,0 17 16,-17 1-16,17-18 15,-17 0-15,-1 35 16,19-35-16,-1 36 16,18-19-16,-18 1 15,0 17-15,1-17 16,-1-1-16,-17-17 16,-1 18-16,1-18 15,-1 18-15,1-1 31,0-17-31,-1 18 16,-17 0 0,18-18-16,-18 17 15,35 19-15,-17-19 16,0 19-16,-1 16 16,19 1-16,-1 0 15,-35-17 1,17 16-16,1-16 0,0-1 15,-18 0-15,17 1 16,1-1-16,-18 0 16,0-17-1,18 17-15,-1-17 16,-17-1-16,0 19 16,0-19-1,18 1-15</inkml:trace>
  <inkml:trace contextRef="#ctx0" brushRef="#br2" timeOffset="673974.816">10460 13758 0,'0'53'93,"0"-18"-77,0 0-16,0 18 16,0-17-16,0-1 15,18 18-15,-18-18 16,0 18-16,0-18 16,0 1-16,0-1 15,0 0-15,0 0 16,0-17-16,0 0 15,0-1-15,0 19 16,0-19-16,0 1 16,0 17-16,0-17 15,0-1-15,0 1 16,17 17-16,-17-17 16,0 0-16,18-1 15,-18 1 1,17 0-16,1-1 15,0-17 1,-18 18 0,17-18-1,1 17 17,-18 1-32,18 0 15,-1-1-15,19 1 16,-36 0-1,35-1-15,0 1 16,-35 0-16,18-1 16,-1 1-16,1-18 15,0 18 1,-1-1 0,1 1-16,-18-1 15,18-17-15,-18 18 16,35-18-16,-35 18 15,17-1-15,19 1 16,-19 0-16,19-18 16,-19 17-1,1-17 1,0 0 0,-1 18-1,1-18-15,35 18 16,-18-1-16,18 1 15,0-1 1,-18 1-16,18-18 16,-35 18-16,17-18 15,-17 17-15,17-17 16,-17 0-16,-1 0 16,1 18-16,17-18 15,-17 18 1,-1-18 46,1 0-62,-18 17 16,18-17-16,-1 18 16,1-18 15,0 0-16,-18 18-15,17-1 16,1 1 0,0 0-16,17-1 15,-18 1-15,19-1 16,-19 1-16,1 17 16,35-17-1,-35 0 1,-1-1 46,1 1-46,-1 0 0,-17-1-1,18-17-15,-18 18 16,18-1-1,-18 1-15,17-18 16,1 18-16,-18-1 16,18 1-16,-1 0 15,1-1-15,-18 19 16,35-19-16,-17 1 16,35 35-16,-36 0 15,36-18-15,-35 0 16,0 1-16,-1-19 15,1-17-15,-18 18 16,0-1 31,17-17-31,-17 18-1,0 0 48</inkml:trace>
  <inkml:trace contextRef="#ctx0" brushRef="#br2" timeOffset="676255.495">15946 13635 0,'17'0'141,"1"35"-126,-18 18-15,17 0 16,1-18-16,-18 18 15,18-18-15,-18 0 16,0 1-16,0-1 16,0-17-16,0 17 15,0 18-15,0-18 16,0 0-16,0 1 16,0 17-16,-18-36 15,18 36-15,0-18 16,0-17-16,0 0 15,-18-1-15,1 19 16,17-19 0,0 1-16,-18 17 15,1-17-15,17-1 16,-18 19 0,0-19-16,1 19 15,-1-19 1,18 1-16,-18-18 15,18 17-15,-17 1 16,-1-18-16,0 18 16,1 17-16,-18-17 15,35 17-15,-36 0 16,1 1-16,0-1 16,-1 0-16,19 0 15,-18 1-15,17-19 16,0-17-1,18 18-15,-17-18 16,17 18-16,-36-1 16,36 1-16,-17-1 15,-1 1-15,0 0 16,1-1-16,-1 19 16,-17-19-16,35 1 15,-18-18-15,1 18 16,17-1-1,-18-17-15,18 18 16,-18-18-16,1 18 16,-1-1-16,0-17 47,18 18-47,-17-1 31,-1-17-31,18 18 15,-18 0-15,1 17 16,-1-17-16,1-1 16,-1 19-16,0-36 15,18 35-15,0-18 16,-17-17 0,-1 36-1,0-19 1,1 1-16,17 0 15,-18 17-15,0-17 16,18-1-16,-17 18 16,-1 1-16,0-1 15,18-17-15,0-1 16,0 1 0,0 0-1,-17-18 1,17 17-1,0 1 64</inkml:trace>
  <inkml:trace contextRef="#ctx0" brushRef="#br2" timeOffset="678790.0597">16298 13687 0,'18'0'109,"-18"36"-109,0-19 16,0 19 0,0-19-16,0 1 15,0 17-15,0 0 16,0-17-16,0 0 15,0 17-15,0-17 16,0-1 0,0 1-16,-18-18 15,18 18-15,0 17 16,0 0 0,0-17-1,-17 35-15,-1-36 16,18 1-16,0 17 15,0-17 1,0 0 0,0-1-16,-18 1 15,18-1-15,-17 19 16,17-19 0,-18 19-1,18-1-15,0-17 16,0 17-16,-18-35 15,18 17-15,-17 19 16,17-19-16,0 1 16,-18 17-16,18-17 15,-17 0-15,17 17 16,0-18-16,-18 1 16,18 0-16,-18-1 15,18 19-15,0-19 16,-17 19-16,17-19 15,-18 1 1,18 0 0,0-1-1,-18 1 1,18-1 0,0 1-16,-17 0 15,17-1-15,0 1 16,-18 0-16,18-1 15,0 1 1,-18 0-16,18-1 16,-17 18-1,-1-35-15,18 18 16,0 0-16,-17-1 16,17 1-1,-18-18-15,18 18 16,0-1-1,-18-17 1,1 18-16,17 0 16,-18-18-1,18 17-15,-35 1 16,35 0-16,-18-1 16,18 1-16,-18-1 31,1-17-16,-1 18 1,1-18 0,17 18-1,0-1-15,-18-17 16,0 18 0,1-18-16,-1 18 15,0-18 1,1 17-16,-1 1 15,0-18-15,18 18 16,-17-18 0,-1 0 15,18 17-15,-17 1-16,-1-18 15,0 17 1,1 1-1,-1-18 17,18 18-32,0-1 15,-35 1 1,17 17 0,0-35-1,1 36-15,17-19 16,-18-17-16,0 18 15,18-1 1,-17 1-16,17 0 16,-18-1-1,18 1 1,0 0 15,-17-18-31,17 17 16,0 1 15,-18 0 0,18-1-15</inkml:trace>
  <inkml:trace contextRef="#ctx0" brushRef="#br3" timeOffset="695222.7067">12418 16175 0,'0'17'125,"0"1"-125,0 17 16,0 0-16,0 1 15,0-1-15,0 0 16,0 0-1,0 1-15,0-1 16,0 0-16,0 1 16,0-19-16,0 1 15,0 17-15,0 0 16,0-17-16,-18 0 16,18 17-16,-18 0 15,18 1-15,0-19 16,0 18-16,0 1 15,0-19-15,0 1 16,0 0 0,0-1-1,0 1 1,0 0-16,0-1 16,0 1-1,0-1-15,0 1 16,0 17-1,0-17-15,0 0 16,0-1-16,0 1 16,0 0-16,0-1 15,0 1 17,0 0-32,0-1 15,0 18-15,18-17 16,-18 17-1,0-17 1,18 0-16,-18-1 16,0 1-16,0 0 15,0-1-15,0 1 16,0 17-16,0-17 16,17-1-16,-17 1 15,0 0-15,0-1 16,0 1-16,0 0 15,18-18 1,-18 17-16,0 1 16,18-1-16,-18 1 15,0 0 1,17 17 0,-17 0-1,18-17 1,0 17-1,-18-17 1,0 0 0,17 17-1,-17-18 1,18 19 0,-18-19-1,18-17 1,-18 18-16,0 0 15,0-1 17,17-17-32,-17 18 15,18 0 1,-18-1 0,0 1-1,17-18 1,1 17 15,-18 1-15,18-18-16,-18 18 15,17-1-15,1 1 16,0-18-16,-18 18 16,17-1-16,1 1 46,0-18-46,-1 35 16,1-17 0,-1-18-16,-17 17 15,18-17 1,0 18 0,-1 0-16,1-18 15,-18 35-15,35-35 16,-17 35-16,0 1 15,-1-36 1,1 17-16,0-17 16,-18 18-16,17 0 15,-17-1 1,18-17 0,-1 18-16,1-1 15,0-17 1,-1 18-1,-17 0-15,18-18 16,0 0 0,-18 17-16,35-17 15,-35 18 1,18-18 0,-18 18-16,35-18 0,-18 17 15,1-17 1,0 18-16,-1 0 15,19-18-15,-1 0 16,-17 17-16,-1 1 16,1-18-1,17 0-15,-35 17 16,18-17-16,-1 0 16,-17 18 15,36-18-31,-19 0 15,1 0-15,0 0 16,-1 0-16,1 0 16,-1 0-1,1 0 48,0 0-48,-1 0-15,19 0 16,-1 0 0,-17 0-16,-1-18 31,1 18-31,0-17 16,-1 17-16,1 0 15,-1 0-15,1-18 16,0 18-16,-1-17 15,1 17-15,0 0 16,17-18 0,0 0-16,-17 18 15,-1 0-15,1 0 16,0-17-16,-1 17 16,19-18-1,-19 0 1,1 18-16,0 0 15,-1-17-15,1 17 16,0 0-16,17-18 16,-18 0-1,1 18-15,0 0 16,-18-17 0,17 17-1,1-18 1,0 1-1,-1-1 1,1 0 0,0 1-1,-1-1 1,-17-17-16,18 35 16,-18-18-16,0 0 15,17 1-15,1 17 16,-18-18-16,0 0 15,18 18 1,-18-35 0,17 18-1,-17-19 1,18 36-16,-18-17 16,18-1-16,-18 0 15,17-35-15,1 53 16,-18-17-16,0-1 15,18 18-15,-18-17 16,0-1-16,17 0 31,-17-17-15,0 17 15,18-17-31,-1 17 0,-17 1 16,0-1-1,0-17 1,18 35-16,-18-18 16,0 1-1,18 17-15,-18-18 16,0 0-16,0 1 16,0-1-1,0 0-15,0 1 16,17-1-16,-17 0 15,0 1-15,0-1 16,0 1 0,0-19-16,0 19 15,18-1-15,-18 0 16,18-17-16,-18 0 16,0 17-16,0-17 15,0-18-15,17 35 16,-17-17-16,0 17 15,0 1-15,0-1 16,0 1 0,0-1-1,0-17 1,18-1 0,-18 19-16,0-1 15,0-17-15,0 17 16,0 0-1,0 1 1,0-1 0,0 1-1,0-19 1,0 1-16,0 0 16,0 17-16,0-17 15,0 0-15,0 17 16,0 0-1,0 1 1,0-1 31,0 0-47,0-17 16,0 17-1,0 1-15,0-1 31,-18 18 1,18-17-17,0-1 1,0 0 0,0 1-16,0-1 31,0 0 31,-17 18-62,17-17 16,0-1-16,0 0 16,0 1-16,0-1 15,0 0 1,0 1 31,0-1 0,0 1 93,0-1-93,0 0-16,0 1 1,0-1-1,0 0-16,0 1 1,0-1 93,0 0-93,0 1 15</inkml:trace>
  <inkml:trace contextRef="#ctx0" brushRef="#br4" timeOffset="704838.9223">12947 17497 0,'-18'0'140,"1"36"-124,-1-19-16,0 19 16,1-1-16,-19 0 15,36 18-15,-35-18 16,18 1-16,17-1 16,-36 18-16,36-35 15,-17-1-15,17 18 16,-18-17-1,18 0 17</inkml:trace>
  <inkml:trace contextRef="#ctx0" brushRef="#br4" timeOffset="706006.9331">12965 17833 0,'0'17'110,"0"36"-110,0-35 15,-18-1-15,18 19 16,-18-19 0,18 1-16,0 0 15,0-1-15,0 1 16,-17 0-16,17 17 15,0 0-15,0 0 16,-18 18-16,18 0 16,0-35-16,-18 17 15,18 18-15,0-35 32,-17-1-17,17 1 1,0 0-1,0-1 17</inkml:trace>
  <inkml:trace contextRef="#ctx0" brushRef="#br4" timeOffset="706766.9333">13194 18062 0,'0'53'125,"0"-18"-125,-18 0 15,1 18-15,17-17 16,0-1-16,-18 0 16,18-17-16,-18 35 15,18-36-15,0 19 16,0-54 203</inkml:trace>
  <inkml:trace contextRef="#ctx0" brushRef="#br4" timeOffset="707966.7004">13458 18185 0,'0'18'109,"0"17"-93,0 1-1,-17-19-15,17 18 16,0-17-16,-18 17 15,18-17-15,-17 35 16,17-35-16,0-1 16,0 1-1,0 0 1,0 17 15,0-18-15,0 1-1,0 0 17,0-1-32,0 1 62,0 0 79,0-1-126,0 1 1</inkml:trace>
  <inkml:trace contextRef="#ctx0" brushRef="#br4" timeOffset="708823.9894">13758 18203 0,'0'53'62,"0"-18"-46,-17 18-16,-1-18 16,18 1-16,-18-1 15,1-17 1,-1 17-16,18-17 15,0-1-15,0 1 16,0-1-16,-18 1 16,18 0-1,0-1 142,18-17-17</inkml:trace>
  <inkml:trace contextRef="#ctx0" brushRef="#br4" timeOffset="709782.3938">14129 18203 0,'0'-18'16,"-18"36"62,18 35-63,-18-35-15,1 34 16,17-16-16,-35-19 16,17 19-16,18-1 15,-18 0-15,1-17 16,-1 17-16,0 0 16,18-17-1,0 0 1,-17-18-1,17 17 48,0 1-47,0 0-16,0-1 15,0 1 1,0 0-1,0-1 1,-18-17 0,36 0 124</inkml:trace>
  <inkml:trace contextRef="#ctx0" brushRef="#br4" timeOffset="710799.8203">14429 17903 0,'0'35'109,"0"18"-109,0 36 16,0-19-16,-18-17 16,18 18-1,-18-36-15,18 0 16,0 18-16,0-35 15,0-1 1,-17-17-16,17 18 16,0 0-16,0-1 15,0 19 1,-18-36-16,18 17 16,-18-17-16,18 18 15,0-1 1,0 1-1,0 0 17,0-1-32,0 1 15,0 17-15,-17-17 16,17 0 15,0-54 63</inkml:trace>
  <inkml:trace contextRef="#ctx0" brushRef="#br4" timeOffset="711830.7184">14640 17533 0,'0'70'79,"-17"1"-79,-1-1 15,0 36-15,1 18 16,-19-36-16,19 18 15,-1-36-15,18 18 16,-17-70-16,17 0 16,-18-1-16,18 1 15</inkml:trace>
  <inkml:trace contextRef="#ctx0" brushRef="#br4" timeOffset="716023.0437">13159 11606 0,'0'18'109,"17"35"-93,-17 0-16,0-36 16,0 36-16,0 0 15,0-18-15,0-17 16,0 35-16,0-36 16,0 1-16,0 0 15,0-1 1,0 1-1,18-18 1,-18 18-16,18-18 109,-1-18-93,1 0-16,-18 1 16,17-1-1,-17 0-15,18 1 16,0-1 0,-18 1-1,17 17 1,-17-18 15,18 36 250,0-1-265,-18 18 0,17-35-16,-17 18 15,18-18 1,-18 18-1,0-1 17,18-17-17,-1 18 1,-17 0-16,35-1 16,-35 1-16,18 0 15,-18-1 1,18-17 15,-18-53 63,0 36-94,0-1 15,0 0-15,0-35 16,0 36-16,17-18 16,-17 17-16,0-35 15,0 35-15,0 1 16,0-1 0,0 0 46,0 1-31,0-1 1,0-17 14,18 0-30,-18 17 0,0 0-1,0 1 1,18 17 31,-18-18-32,0-17-15,0 17 16,0 1-16,17 17 16</inkml:trace>
  <inkml:trace contextRef="#ctx0" brushRef="#br4" timeOffset="719110.1602">14746 17198 0,'-18'17'94,"-17"19"-94,0-1 15,35 0-15,-18-17 16,1 17-16,-19 0 16,19-17-16,-1 17 15,-17 0-15,35-17 16,-35 0-16,35-1 15,-18 1 1,18 0 47,-35 17-48,35-17 1,0-1 15,-18-17-15</inkml:trace>
  <inkml:trace contextRef="#ctx0" brushRef="#br4" timeOffset="720926.9621">14817 17497 0,'-18'36'78,"-17"-1"-78,17-17 15,0 17-15,1 0 16,-1-17-16,1 17 16,-1-35-16,0 35 15,1 1-15,-19-19 16,36 19-16,-17-36 16,17 17-16,-18 19 15,18-19 1,0 1-16,-18-18 15,18 17 32</inkml:trace>
  <inkml:trace contextRef="#ctx0" brushRef="#br4" timeOffset="722934.9092">15222 17427 0,'0'35'31,"0"18"-15,0 0-16,0 18 15,-17-36-15,17 0 16,0 18-16,0-35 16,0 17-16,0 0 15,0-17-15,0 35 16,0-36-16,0 1 16,0 0-16,0-1 46,0-52 33,0-53-64,0 35-15,0-18 16,17 1-16,1-36 15,0 35-15,-1 1 16,1-18-16,-18 52 16,0 19-16,18-18 15,-1 70 142,-17 0-142,18 18-15,-1 18 16,-17-19-16,18 19 15,17 17 1,-17-17-16,0 17 16,-1-17-16,-17-19 15,18-16-15,0-1 16,-18-17-16,0-1 16,17-17 15,1-53 16,0 0-32,-18 1-15,0-1 16,17 0-16,-17 0 16,18 17-16,-18 1 15,0 0-15,17-18 16,-17 18-16,0-1 15,0 1-15,0 18 16,0-1 0,18 36 202,0-1-218,-18 1 16,0 17-16,17 18 16,1 18-16,0-19 15,-18 19-15,17 17 16,-17-17-16,18-1 16,-18-34-16,18 17 15,-18-1-15,0-34 16,0 0-1,0-1 32</inkml:trace>
  <inkml:trace contextRef="#ctx0" brushRef="#br4" timeOffset="724431.4408">15875 17886 0,'18'0'94,"17"-18"-31,-17 18-63,-1-35 15,1 17-15,-1 0 16,1 1 0,-18-1-1,0 0 16,0 1 1,0-1-32,0-17 15,0 17 1,0 1 15,-35 34 110,17 18-126,1-35-15,-1 18 16,0 17-16,1-35 16,-1 18-16,0 0 15,1-18 1,-1 17-16,0 1 16,18 0-1,-17-18-15,-1 17 16,18 1 15,-17-18-15,17 18-16,0-1 15,0 1 1,0-1 15,0 1-15,17-18-1,1 18-15,-1-18 16,1 17 0,17-17-1,-17 0 1,-18 18-16,18-18 16,-1 0-16,1 0 62,0 18-62,-1-18 16,1 17-16,-1-17 15,1 0 1,0 18 0,-1-18-1,1 0 1,-18 18-1,18-18 17,-1 0-17,1 0 17,0 0-32,-1 0 15,1 0 1,-1 0-1,19 0 1,-19-36 31</inkml:trace>
  <inkml:trace contextRef="#ctx0" brushRef="#br4" timeOffset="726102.0554">16245 17656 0,'18'0'63,"0"0"-32,-1 0-31,-17 18 16,18-1-16,-18 1 15,18-18-15,-18 18 16,17-18-16,-17 17 31,18-17-31,-18 18 16,18 17-1,-1 18 1,-17-35-16,18 35 16,-1-36-16,1 36 15,-18-35-15,18-18 16,-18 18-1,0-1 48,0 1-32,-18-18 235,0-18-251,18 1 1,-17 17 0,17-18-1,0-17 17,0 17-32,0-17 15,0 17 1,0 1-16,0-19 15,0 19 1,0-1 0,0 0-16,0 1 15,0-1 1,17 0 0,-17 1-1,0-1 1,18 18-1,-18-18-15,18 18 32,-18-17-32,0-1 15,17 18 1,-17-17-16,18-1 31,0 18 141,-18-18-172,17 18 16,19-17-16,-36-1 15,17 0-15</inkml:trace>
  <inkml:trace contextRef="#ctx0" brushRef="#br4" timeOffset="728246.8696">16828 17586 0,'-18'0'156,"18"17"-140,-18-17 0,18 18 15,-17-18-15,-1 18-1,0-1 16,1-17-15,17 18-16,-18-1 16,0 1 31,18 0-16,0-1-16,0 1-15,0 0 32,0-1 15,0 19-32,0-19-15,0 1 16,0 0-16,0 17 15,0-18 17,0 1-32,0 0 15,0-1 1,18-17 62,0 0-47,-1 0-31,-17 18 16,18-18 62,0 0-31,-1 0 109,1 0-62,0 0 109,-1 0-125,-17-18-62,0 1 15,18 17-15</inkml:trace>
  <inkml:trace contextRef="#ctx0" brushRef="#br4" timeOffset="731599.2158">17039 17621 0,'0'18'110,"0"17"-95,0-18-15,0 1 16,0 0-16,0 17 16,0-17-16,0-1 15,0 1-15,0 17 16,0-17-1,0 0 32,0-1-31,0 1 0,18-1-1,-18 1 1,0 0-1,17-18 1,-17 17 31,18-17 15,0 0-15,-1 0 63,1 0-63,0-17 31,-18-1-63,17 18-15,-17-18 16,0 1 31,0-1-32,0 1-15,0-19 16,0 19 0,18 17-1,-18-18-15,0 0 32,0 1-32,0-1 15,0 0 16,0 1-31,0-1 16,0 0 0,0 1-1,0-1 1,18 1 0,-18-1-16,0 0 31,0 1-31,0 34 219,0 1-219,0 17 15,0-17 1,0 17-1,0-17 1,0-1-16,0 1 16,0 0-16,0-1 31,0 1-31,0 0 31,0-1-15,17 1 31,-17 0-16,18-18-15,-1 0 93,1 0-62,-18 17-32,18-17 48,-18 18-47,17-18-1,-17 17-15,0 1 16,18-18-1,-18 18-15,18-1 16,-18 1 47,17-18-48</inkml:trace>
  <inkml:trace contextRef="#ctx0" brushRef="#br4" timeOffset="733223.2198">17498 17586 0,'17'17'94,"-17"1"-78,18 17-1,-18-17-15,0-1 16,18 1 0,-18 0-16,17 17 15,-17 0-15,0-17 16,0 0-16,0-1 15,0 1 1,18-18 0,-18 18-16,0-1 15,0 1 1,0-1 0,0 1-1,0 0 1,0-1-1,0 1 1,0 0 0,0-1 15,0 1 0,0 0-15,-18-18 31,1 0-32,17-18 1,-18 0-16,18-17 16,0 17-1,0 1 1,0-19-16,0 19 15,0-1-15,0-17 16,0 17-16,0 1 16,0-1-1,18 0 1,-1 1 0,-17-1-16,0 0 15,18 18 1,-18-17-1,18 17 32,-1-36-31,-17 19 0,18-1-1,-18 1-15,0-1 16,0 0-1,18 18 17</inkml:trace>
  <inkml:trace contextRef="#ctx0" brushRef="#br4" timeOffset="736286.8408">17833 17568 0,'0'18'93,"0"-1"-77,0 1-16,0 0 16,0 34-16,0-16 15,0-1-15,0-17 16,0-1-16,0 1 16,0 0-16,0-1 15,0 1 1,0 17 31,0-17-32,0 17 1,18-35 203,-1-35-204,-17 17 1,18 18-16,-18-35 16,0 17-1,0 1 32,17 17-16,-17-18-31,0 0 16,18 18-16,-18-17 16,18 17-16,-18-18 15,17 18 16,-17-18-31,18 18 32,-18-17-32,0-1 47,18 18-32,-1 0-15,-17-18 31,0 54 251,0-19-267,0 1-15,0 0 16,0-1-16,0 19 16,0-19-16,0 1 15,-17 17 1,17 0-16,0 1 15,0-19-15,0 1 16,0 0-16,0-1 16,0 1-16,0 0 31,0-1-31,0 1 16,0-1-16,0 1 15,17 0-15,-17 17 16,0-17-1,0-1-15,0 1 16,0 0 0,0-1-1,0 1 1,18-1 0,-18 19-16,0-19 15,0 1-15,0 0 16,0 17-16,0-17 15,0-1 1,0 1-16,0 0 16,0-1-1,0 1 1,0-1 0,-18 1 15,1-18 31,-1 0-30,0 0 14,18-18 1,-17 1-31,17-1 0,0 1-16,0-1 15,0 0-15,0-17 16,0 17-16,0 1 15,0-1-15,0 0 16,0 1-16,0-1 31,0-17-15,0 17 0,17 1-1,-17-1-15,0 0 16,0 1 15,18 17-15,0 0 15,-18-18-31,17 0 16,-17 1-16,18-1 15,0 0-15,-18 1 16,17 17-1,-17-18 1,18 18 31,0-17-31,-1-1-16,1-17 15,-1 17-15,1 0 16,0 18-1,-18-17 17</inkml:trace>
  <inkml:trace contextRef="#ctx0" brushRef="#br4" timeOffset="737837.7732">18080 17550 0,'0'53'219,"0"-35"-219,0 0 16,0-1-1,0 1 1,0-1-16,0 19 16,0-19-1,0 1-15,0 0 16,0-1 0,0 1-16,0 0 46,-18-1-30,18 1 0,0 0-16,0-1 31</inkml:trace>
  <inkml:trace contextRef="#ctx0" brushRef="#br4" timeOffset="739086.5523">17851 17603 0,'0'18'47,"0"17"-31,0 0-16,0-17 16,0 0-16,0 17 15,17-17-15,-17-1 16,0 1-16,0 0 15,0-1-15,0 1 16,0 0 15,18-18-15,-18 35 0,0-18-1,0 1 1,17 0-1,-17-1-15,18-17 16,-18 18 15,18-18-15,-1 0 46,1 0-46,-18 18 31,0-54 0,18 36-32,-18-17-15</inkml:trace>
  <inkml:trace contextRef="#ctx0" brushRef="#br2" timeOffset="745750.2376">12365 15998 0,'0'18'171,"0"-1"-171,0 1 16,0 0 0,0-1-1,0 1 1,0 0-16,17-1 16,-17 1-1,0 0-15,0-1 16,0 18-16,0-17 15,0 0-15,18-18 16,-18 17-16,0 1 16,0 0 15,0-1 0,0 1-15,0 0-1,0-1-15,0 1 16,18-18-16,-18 17 16,0 1-1,0 0-15,0-1 32,0 1 77</inkml:trace>
  <inkml:trace contextRef="#ctx0" brushRef="#br2" timeOffset="746911.0928">12753 15892 0,'18'18'125,"-1"0"-125,-17 17 16,18-17-16,-18 34 15,17-34-15,-17 0 16,0 17-16,18 0 15,-18 1-15,18-19 16,-18 18-16,0-17 16,0 0-16,0 17 15,0-17 1,0-1 0,0 1-1,0 0 1,0-1-16,0 1 15,0-1 1,17-17 31</inkml:trace>
  <inkml:trace contextRef="#ctx0" brushRef="#br2" timeOffset="749038.9051">15117 15575 0,'-18'0'31,"0"35"-15,1 0 0,-1-35-16,18 18 15,-18-18-15,18 18 16,-17-1 0,17 1-1,-18 0-15,0-18 16,1 17-16,17 1 15,-18-18 17,18 17-32,-18-17 31,1 18 0,-1 0-15,18-1-16,-17-17 15,-1 18 1,0 0 0,1-1-1,-1 1-15,0-18 16,1 18 0,-1-1-1,0-17-15,1 18 31,17 0-31,-18-18 47,18 17-47,-17 1 32,-1-1-17,0 1 1,18 0-1,-17-18 1,17 17 0,-18-17 15,0 18-15,18 0-16,-17-1 15,17 1 1,-18 0-16,0-18 15,18 17 1,-17-17 0,17 18 77,-18-1-77,18 1 0,0 0-1</inkml:trace>
  <inkml:trace contextRef="#ctx0" brushRef="#br2" timeOffset="750814.2914">15487 15663 0,'-18'0'16,"1"35"15,-1-17-15,0 0-16,18-1 15,-17 1-15,17-1 16,-18-17-16,0 18 15,18 0 1,-17-18-16,17 17 16,-35 1-1,17 0 1,0-1-16,1 1 16,-1-18-16,-17 18 15,17-1 1,0-17-1,1 18-15,-1-18 16,18 18 0,-17-1-16,-1-17 15,0 18-15,1-18 16,-1 35-16,-17-35 16,35 18-16,-18-1 15,0 1-15,1 0 16,-1-18-16,0 0 15,18 17-15,-35 1 16,18 0-16,-1-1 16,0-17-1,18 18 1,-17-18 0,17 17-16,-18-17 31,18 18-31,0 0 31,-18-18-15,18 17-1,0 1 32,0 0 203</inkml:trace>
  <inkml:trace contextRef="#ctx0" brushRef="#br1" timeOffset="761646.9251">10830 14658 0,'18'0'172,"0"0"-157,-1 0 1,-17 17 15,18-17-31,-1 0 31,1 35-31,0-35 16,-1 18-16,1 0 16,0-18-1,-1 17-15,1-17 16,0 0 46,-18 18-46,35 0-16,-35-1 16,35 1-16,-17-18 15,-1 18 1,1-18-16,0 0 15,-1 17 32,1-17-31,0 0-16,-1 0 16,-17 18-16,36 0 15,-19-18 1,18 17-16,-17 1 15,0-18-15,17 17 16,-17 1-16,17-18 16,-17 18-16,-1-1 15,18 1-15,-17 17 16,17-35-16,-35 18 16,18-18-16,0 0 15,-1 18-15,19-1 16,-19-17-1,1 0 1,-18 18 0,18-18-1,-1 0 1,1 17 0,-1 1-16,1-18 15,0 0-15,-1 18 16,1-1-16,0-17 15,-1 18 1,1-18 0,0 18-1,-1-1 1,1-17 0,-18 18-16,35-18 15,-17 0-15,-18 18 16,35-1-16,-17-17 15,-1 18-15,1-18 16,0 0-16,-1 0 16,-17 18-16,18-18 15,-1 17-15,1-17 16,-18 18 0,18-18-16,-1 0 15,1 17 1,0 1-16,-1-18 15,1 18 1,0-1 47,-1 1-48,1 0-15,-18-1 16,17-17-16,-17 18 15,18 0-15,-18-1 16,18 1 0,-1-1-16,-17 1 15,0 0-15,18-1 16,0 36-16,-18-17 16,17-19-16,-17 18 15,18-35-15,-18 18 16,0 0-1,0-1 1,0 1-16,18 0 31,-18 17-31,0-17 16,17-1-16,-17 19 16,0-19-1,18 1 1,-18-1-1,0 1-15,0 0 16,0 17 0,18-35-1,-18 35-15,0-17 16,17 17-16,-17 0 16,0-17-1,18 0 16,-18-1 1,0 1-17,0 17-15,0 1 16,0-19-16,0 18 16,0-17-16,0 0 15,17-1 1,-17 1-1,0 0 1,0-1 0,0 1-1,0 17-15,0 1 16,0 16-16,0-16 16,0-19-16,0 1 15,0 17-15,0-17 47,0 0-31,0-1-1,0 1-15,0 17 16,0 0-16,0-17 16,0 0-16,0-1 15,0 1 1,0 0 15,0-1 16</inkml:trace>
  <inkml:trace contextRef="#ctx0" brushRef="#br1" timeOffset="763742.1978">12506 16862 0,'0'18'203,"0"17"-188,0-17 1,0 0 0,18-1-1,-18 1-15,0 0 16,0-1 218,17-17-218,-17 18 15,18-18-15,0 17 77,-1-17 95,1 0-16,-1 0-125,1 0-32,-18-17-15,18-1 16,-18-17 0,35 17-1,-35 1-15,18-1 16,-1 0-16,-17 1 15,18 17 1,-18-18 15</inkml:trace>
  <inkml:trace contextRef="#ctx0" brushRef="#br1" timeOffset="768990.9551">16034 14393 0,'0'18'31,"0"-1"-15,0 19-16,0-19 15,0 1-15,0-1 16,0 36-16,0-35 16,0 17-1,0-17 1,0 0 0,0-1-16,0 1 15,-18-18-15,18 17 16,0 1-16,0 0 15,-18-1 1,18 1-16,-17 0 16,17-1-16,0 1 15,0 0-15,0-1 16,-18-17 0,18 18-16,0 0 15,0-1 1,-17-17-1,17 18 1,-18-1 0,0 19-1,18-19 1,-17-17 0,17 18-1,-18-18 1,18 18-1,0-1 1,-18-17 0,18 18-16,-17-18 15,17 18-15,-18-18 16,18 17 15,-18 1-15,1-1-1,-1-17 1,1 18-16,-1 0 16,0-1-1,1 1 1,-1-18 0,18 18-16,-18-18 15,1 0 1,17 17-16,-18 1 15,0 0 1,1-1 0,-1 1-1,1 0 1,-1-18 0,18 17-1,-18-17 1,1 18 15,17-1-15,-18-17-1,18 18-15,-18 0 16,18-1-16,-17-17 16,-1 18-1,0-18 1,18 18-16,-17-1 15,-1 1 1,0 0 0,1-1-1,-1 1 1,1-1 15,-1 1-15,0 0-1,1 17 1,-1-35-16,0 18 16,1-1-1,-1-17-15,18 18 16,-18-18-16,18 18 16,-17-18-16,17 17 15,-18-17 1,18 18-1,-17-18 1,-1 17 0,0-17-1,18 18 1,-35 0 0,17-1-1,1 1 1,17 0 15,-18-18-31,0 0 16,1 17 15,-1 1 0,18 0-15,-18-18-16,1 17 15,-1-17 17,18 18-32,-17-18 15,17 18 1,-18-1-16,0-17 16,18 18-1,-17-18-15,-1 17 16,0 1 15,1-18-15,17 18-1,-18-1 1,0 1 0,1 0-1,-1-1-15,1 1 31,17 0-15,-18-18 0,18 17-1,0 1-15,-18-18 16,1 17-16,17 1 31,-18-18-31,18 18 16,-18-1-1,18 1 1,-17 0 15,-1-1 1,18 1 14,0 0-46,-18-1 16,18 1 0,0-1-16,0 1 31,0 0 0,0-1-15,0 1-1,0 0 1,0-1 0,0 1-1,0 0 17,0-1-32,0 1 15,0 0 16,0-1 1,0 1 30,0-1-46,0 1 15,18 0-15,-18-1-1,0 1 17,0 0-1,18-18-16,-18 17 1,0 1 0,17-18 15,-17 18-15,0-1 15,18-17-31,-18 18 15,18-1 1,-1-17 0,-17 18-16,18 0 31,-18-1 47,0 1-62,0 0-1,18-18 1,-18 17 46,0 1 126,0 0-63,0-1 16,0 1-63</inkml:trace>
  <inkml:trace contextRef="#ctx0" brushRef="#br1" timeOffset="770734.6728">14552 16986 0,'18'0'125,"-1"0"-109,1 0 30,-18 18-30,0-1-16,18-17 16,-1 18-16,-17-1 47,18 1-16,-18 0-16,18-18 1,-18 17 0,17-17 15,-17 18-15,18-18-1,-18 18-15,17-1 47,1-17-16,-18 18 16,18-18-31,-18-18 78,0 1-79,0-1 1,0 0-1,-18 1 1,18-1 62,0 0-31,0 1-31,0-1-16,0 1 15</inkml:trace>
  <inkml:trace contextRef="#ctx0" brushRef="#br3" timeOffset="829462.9361">12894 16351 0,'18'53'140,"-18"-18"-140,17-17 16,-17-1-16,0 36 15,0-35-15,0 0 16,0-1-16,0 1 16,0 0-16,18-1 15,-18 18 1,0-17 0,0 0-1,0-1 1,0 1-16,0 0 15,18-1-15,-18 1 16,0 0-16,0-1 16,0 1-1,0-1-15,0 19 16,0-19-16,0 1 16,0 0-1,0-1-15,0 1 0,0 0 16,0 17-1,0 0 1,0-17-16,0-1 16,0 1-16,0 17 15,0-17 1,0 0 0,0-1-16,0 1 15,0 17 1,0-17-1,0-1 1,-18-17 0,18 18-16,0 0 15,0-1 1,0 1 0,0 0-1,0-1 1,0 1-1,-18-18-15,18 18 16,0-1-16,0 1 16,0-1-1,0 1 32,0 17-16,0-17 1,0 0-17,0-1-15,0 1 16,0 0 0,0-1-1,0 1 16,18-1-15,-18 1 0,18 0-1,-18-1-15,17 1 16,-17 0 15,18-18-15,-18 35-1,18-17 1,-1-1 0,-17 1-16,0 0 15,18-18 1,-18 17 31,17-17-16,-17 18-31,18-1 16,0 1-1,-1 0 1,-17-1 15,18-17-15,-18 18 15,18-18 0,-18 18-31,17-18 16,1 17-16,-18 1 16,35-18-16,-35 18 15,18-18 1,-1 17-16,1-17 15,-18 18 17,18-18-32,-18 17 47,17-17-32,1 0 48,0 18-63,-1-18 15,1 18-15,0-1 16,-1-17-16,1 18 16,17 0-16,-17-18 15,-1 17-15,1-17 16,0 0-1,-1 18-15,1 0 32,0-18-17,-1 17 1,1-17-16,-1 0 16,1 0-16,0 18 15,-1-18-15,1 0 16,-18 17-16,18-17 15,-1 0 32,1 0-31,0 0 0,-1 0-1,1 0 1,0 0 15,-1 0-31,1 0 16,17-17-16,-17 17 15,35-18-15,-36 1 16,19-1-16,-1 18 16,0-18-16,-17 18 15,-1-17-15,19 17 16,-1-18-16,-17 18 15,-1-18 1,1 1 0,0 17 15,-18-18-15,17 0-1,-17 1 1,18 17-1,-18-18-15,17 18 16,-17-17-16,0-1 16,0 0-1,18 18 1,-18-17-16,18-1 16,-18 0-16,0-17 15,17 0-15,1 17 16,-18-17-16,0 17 15,35 1-15,-17-19 16,-18 19-16,0-1 16,18 0-16,-18-17 15,17 17 1,-17 1 0,0-1-1,0 1 63,0-1-62,0-17 0,18-1-16,-18 19 15,17-1 1,-17 0-1,0 1 1,0-1 0,0-17-1,0 0-15,18-1 16,-18 1-16,0 17 16,0 1-1,0-1-15,18 18 16,-18-17 31,0-1-32,0 0 1,0 1-16,0-1 31,0-17 0,0 17-15,0 0-16,0 1 16,0-36-16,0 35 15,0 1-15,0-19 16,0 19-16,0-1 16,0 0 15,0 1 0,17-1-31,-17 0 16,0 1-1,0-1 1,0 1 0,0-1-1,0 0 1,0 1 15,18 17-31,-18-18 16,0 0-16,0 1 15,0-1 1,0 0 0,0 1 15,0-1 16,0 1-16,0-1-15,0 0 62,0 1-31,0-1 46,0 0-30,0-17-48,0 17 32,0 1 0,0-1-31,0 0 31,0 1 31,0-18-63,-18 35-15,18-18 16,0 0 15,-17 1 1,17-1-32,0 0 46,0 1 64,-18 17-79,18-18-15,0 0-16,-18 1 31</inkml:trace>
  <inkml:trace contextRef="#ctx0" brushRef="#br4" timeOffset="836006.5246">12347 17462 0,'18'0'62,"-1"0"-46,1 0-1,0 0-15,-1 0 16,1 0-16,0 0 16,-1 0-16,1 0 15,0-17-15,-1 17 16,1 0 0,17 0-1,0 0 1,1 0-1,17-18-15,-18 18 16,0 0-16,-17 0 16,-1 0-16,19 0 15,-19 0-15,1 0 16,0 0 0,-1 0-1,1 0 16,0 0 32,-1 0-47,1 0-1,0 0 48</inkml:trace>
  <inkml:trace contextRef="#ctx0" brushRef="#br4" timeOffset="837133.7692">12771 17462 0,'-18'0'94,"-17"53"-79,35-35 1,-18-1-16,0 19 15,18-1 1,-17-35-16,17 18 47,0-1-16,0 1-15,0-1-1,-18 1 1,18 0-16,0-1 16,-18-17 46,18 18 1</inkml:trace>
  <inkml:trace contextRef="#ctx0" brushRef="#br4" timeOffset="840414.1322">14623 16757 0,'17'0'172,"1"0"-156,0 0 0,-1 0-16,1 0 15,-1 0-15,1 17 16,0-17-1,-1 0 17,1 0-17,0 0 32,-1 0-16,1 0 1,0 0 15,-1 0-16,-17 18 16,18-18-16</inkml:trace>
  <inkml:trace contextRef="#ctx0" brushRef="#br4" timeOffset="841678.2058">14676 16774 0,'0'18'188,"0"0"-173,0 34-15,0-34 16,-18 0-16,18 17 16,-18-17-16,18-1 15,0 1-15,0 0 16,-17-1-16,-1 18 15,18 1-15,0-19 16,-18 19-16,1-1 16,17 0-16,0-17 15,0 0-15,-18-18 16,18 35-16,-18-35 16,18 35-16,-17-17 15,17-1 1,-18 1-1,18 0 17</inkml:trace>
  <inkml:trace contextRef="#ctx0" brushRef="#br4" timeOffset="843678.7339">14799 16862 0,'0'18'109,"-18"17"-93,1-17-16,17 17 15,-18 1-15,18-19 16,0 1-16,-18 17 16,1-17-16,17-1 15,0 19 1,-18-19-1,18 1 1,0 17 0,0-17 15,-17-18-15,17 18 30,-18-1-46,18 1 16,0-1 15,0 1-31,-18 0 16,18-1 0,0 1-1</inkml:trace>
  <inkml:trace contextRef="#ctx0" brushRef="#br4" timeOffset="854174.6814">11271 17568 0,'18'0'78,"0"-18"-63,17 18-15,-18-17 16,1 17-16,0 0 16,17 0-16,-17-18 15,-1 18-15,1 0 16,0 0-16,-1 0 16,18 0-16,-17 0 15,17 0 1,1 0-16,-19 0 15,1-18-15,17 18 16,-17 0-16,17 0 16,-17 0-16,35 0 15,-18 0-15,-17 0 16,-1 0-16,1 0 16,0 0-16,-1 0 15,1 0 1,-1 0-1,1 0 1,0 0 0,-1 0-1,1 0-15,0 0 16,-1 0-16,1 0 16,0 0-1,-1 0-15,1 0 16,-1 0-1,1 0 1,0 0 15,17 0-15,0 0 0,1 0-16,-19 0 15,1 0-15,17 0 16,-17 0-16,-1 0 15,1 0 1,0 0 31,-1 0-47,1 0 16,0-17-1</inkml:trace>
  <inkml:trace contextRef="#ctx0" brushRef="#br4" timeOffset="856966.5718">14728 16827 0,'-17'0'188,"-18"-17"-172,-1 17-16,1 0 15,-18 0-15,18 0 16,-18-18-16,0 18 15,0 0-15,0 0 16,18 0-16,0 0 16,-18 0-16,0 0 15,17 0-15,1 0 16,-18 0-16,0 0 16,18 0-16,-18 0 15,18 0-15,-18 0 16,18 0-16,-1 0 15,-34 0-15,35 0 16,-1 0-16,1 18 16,17-18-16,-17 0 15,0 0 1,0 0-16,17 0 16,0 0-16,-17 0 15,0 0-15,17 0 16,-17 0-16,17 0 15,-35 0-15,0 0 16,18 0-16,17 0 16,-17 0-16,18 0 15,-36 0-15,35 0 16,-17 0 0,17 0-1,-17 0-15,17 0 16,0 0-16,-17 0 15,0 0-15,0 0 16,17 0-16,-17 0 16,17 0-16,-35 0 15,18 0-15,17 0 16,1 0-16,-19 0 16,19 0-16,-19 0 15,1 0 1,0 0-16,0 0 0,-18 0 15,17 0-15,1 0 16,17 0 0,1 0-16,-18 0 15,17 0 1,0 0-16,-17 0 16,17 0-16,1 0 15,-19 0-15,1 0 16,0 0-16,0 0 15,-1 0-15,1 0 16,0 0-16,0 0 16,17 0-16,0 0 15,-17 0-15,17 0 16,1 0-16,-1 0 16,0 0-1,1 0 1,-1 0-16,0 0 15,1 0 1,-1 0-16,1 0 16,-19 0-16,19 0 15,-1 0-15,-17 0 16,17 0 0,0 0-1,1 0-15,-1 0 47,1 0-16,-1 0 16,0 0-16</inkml:trace>
  <inkml:trace contextRef="#ctx0" brushRef="#br4" timeOffset="859703.0852">11553 16862 0,'0'18'172,"-35"-18"-172,18 35 16,-1-35-16,18 18 15,-18 0-15,18-1 32,-17-17-17,17 18 1,-18 0-1,0-1-15,18 1 63,0-1 15,18-17-62,0 18-1,-18 0 17,17-18-32,1 0 15,0 17 1,-1-17-1,-17 18-15,18-18 16,-18 18 0,17-1-16,1-17 15,-18 18-15,18 0 16,-18-1 0,0 1-16,0 0 31,0-1-16,0 1 17,0-1-32,-18 1 15,0 0 1,1-1 0,-1-17-16,1 0 31,-1 0-16,0 0 1,1 0 0,-1 0-16,0 0 15,-17 0-15,17 0 16,1 0-16,-1 0 16,18-17-16,-17 17 15,-1-18-15,18 0 31,0 1-15,0-1 0,0 1 15,0-1-15,0 0-1,18 18 16,-1 0-15,1 0 15,17 0-15,0 0-16,1 0 16,-19 0-1,1 18-15,0-18 16,-18 18-1,17-1-15,1 1 16,-1-1 0,1 1-16,0 0 15,-18-1 1,0 1 0,0 0-1,0-1 1,0 1-1,0 0 1,0-1 0,0 1 15,0-1-15,0 1 30,0 0-30,0-1 31,17-17-31,-17 18-16,18-18 15,-18 18 16,18-18-31,-1 17 16,19-17-16,-19 18 16,-17 0-16,18-18 15,0 17-15,-1-17 16,1 0 15,-1 0-15,1 0-1,0 0-15,-1 0 16,-17-17-16,18-1 16,0 18-16,-1-18 31,1 18-31,-18-35 16,18 17-1,-18 1 1,0-1-1,0 0-15,0 1 16,17 17-16,-17-18 16</inkml:trace>
  <inkml:trace contextRef="#ctx0" brushRef="#br4" timeOffset="866214.802">10495 17039 0,'0'17'140,"0"19"-124,-17-19-16,17 19 15,0-19-15,-18 19 16,18-1-16,-18-17 16,18-1-16,-17 18 15,17-17 17,-18 0-1,18-1-31,0 1 15,-18 0-15,18-1 32,-17-17-32</inkml:trace>
  <inkml:trace contextRef="#ctx0" brushRef="#br4" timeOffset="868422.0736">10513 17092 0,'17'0'187,"1"17"-187,0 1 16,-18 0-16,17-1 15,-17 1 17,18 0-17,-18-1-15,18-17 16,-18 36-16,35-19 15,-35 1-15,18-18 16,-18 17-16,17-17 63,1 36-63,-1-1 15,-17-17 1,18-1 15,-36-17 250,1 0-265,-1 0 0,1 0-16,-1 0 15,-35 0 1,18 0-16,17 0 15,0 0-15,-17 0 16,18 0 109,-1 0-31,0 0-63,1 18-15,-1-18 15,0 0-15,1 0-1</inkml:trace>
  <inkml:trace contextRef="#ctx0" brushRef="#br4" timeOffset="870118.4361">10742 17004 0,'0'17'141,"0"18"-141,18-35 16,-18 18-16,0 17 15,17-17-15,-17 17 16,0-17-1,18 17-15,-18 1 16,0-19-16,0 1 16,18-18-16,-18 17 15,0 1 32,0 0 0,0-1-47,0 1 47,0 0 15,0-1-46,0 1 0,0 0 62</inkml:trace>
  <inkml:trace contextRef="#ctx0" brushRef="#br4" timeOffset="873438.0807">10830 17251 0,'0'-18'31,"0"0"-15,0 1 31,18 17 0,-18-18-16,18 18 0,-1 0 0,-17-18-31,18 18 16,-1 0 31,1-17-31,0 17-1,-1 0 32,1 0 31,0 0-62,-18 17-1,17 1-15,-17 0 16,18-18-16,-18 17 16,0 1-16,18 0 15,-18-1 17,0 1-17,0-1 16,0 1-31,17-18 16,-17 18 0,0-1 62,0 1-47,0 0-31,0-1 94,0 1-63,0 17-15,0-17-1,0-1 1,0 1 0,0 0-1,0-1 1,0 1-1,0 0 17</inkml:trace>
  <inkml:trace contextRef="#ctx0" brushRef="#br4" timeOffset="874646.7671">10248 17321 0,'-17'0'94,"-19"0"-94,19 0 15,-19 0-15,1 0 16,-35 0-16,17 0 16,0 0-16,0 0 15,0 0-15,0 0 16,18 0-16,17 0 15,0 0-15,-17 0 16,17 0 0,1 0-1,-1 0 1,1 0 0,-1 0-1,0 0 16</inkml:trace>
  <inkml:trace contextRef="#ctx0" brushRef="#br4" timeOffset="875773.584">9878 17145 0,'-53'17'31,"0"19"-15,18-19-16,-18 19 15,17-19-15,1 1 16,0-1-16,17 1 109,1 0-109,-1-18 16,18 17 171,35-17-187,-17 18 16,0 17-16,17-17 16,-18 17-16,19 0 15,-19-17-15,19 17 16,-19-35-16,1 18 16,0-18-1,-18 18 16</inkml:trace>
  <inkml:trace contextRef="#ctx0" brushRef="#br4" timeOffset="876701.9071">8643 16933 0,'0'18'62,"-18"35"-46,1-18-16,17 0 15,0 0-15,0 1 16,-18 17-16,-17 0 16,17 35-1,18-35-15,-35 0 16,35-18-16,-18 0 15,18-17-15,-17-1 16,-1 1 31</inkml:trace>
  <inkml:trace contextRef="#ctx0" brushRef="#br4" timeOffset="878870.2589">8678 16951 0,'18'35'109,"0"0"-109,-18-17 16,17 17-16,1-17 16,-18-1-16,0 1 15,0 0 1,0-1-16,18 1 16,-18 0-16,0-1 15,0 1-15,0 0 16,17-1-16,-17 1 15,18-1 1,-18 1-16,0 0 16,0-1-1,0 19 1,0-1 0,0-17-16,0-1 15,17 18-15,-17-17 16,0 0-1,18-18 1,-36 0 218,1 0-202,-1 0-17,-17 0 1,17 0 0,1 0 15,-1 0-16,0 0 32,1 0-31,-1 0 0,0 0-16,1 0 78,-19 0-63,19 0-15,-1 0 32,1 0 77,-1 0-93,0 0 77</inkml:trace>
  <inkml:trace contextRef="#ctx0" brushRef="#br4" timeOffset="880102.0664">8961 16986 0,'0'53'94,"0"0"-79,0-18-15,0 18 16,0-18-16,0 18 16,0-18-1,0 1-15,0-1 16,0-17-16,0 17 16,0 0-16,0-17 15,0-1 1,0 1-1,0 0 1,0-1-16,0 1 16,0 0-1,0-1-15,0 1 125</inkml:trace>
  <inkml:trace contextRef="#ctx0" brushRef="#br4" timeOffset="881454.7718">9013 17004 0,'18'0'94,"0"0"-78,-1 0-16,1-18 15,0 18 1,-1 0-16,1 0 31,0 0-15,-1 0-1,1 0 1,0 0-16,-1 18 16,1-18-1,-18 17-15,17-17 16,-17 18 0,18-1-1,-18 1-15,0 0 16,0-1-1,0 1 1,0 0-16,0-1 16,0 1-16,0 0 15,-18-1-15,1-17 16,17 18-16,-18 0 16,1-18-1,17 17 1,-18-17 15,0 0-15,1 0-1,-1 18 1,0-18-16,1 0 16,-1 0-1,0 0 16,1 0 16</inkml:trace>
  <inkml:trace contextRef="#ctx0" brushRef="#br4" timeOffset="883182.0559">20232 15963 0,'0'70'63,"-18"-34"-48,18-19-15,0 19 16,-17-1-16,-1 18 16,18-18-16,0 0 15,0-17-15,0 17 16,0 1-16,-18-36 15,18 17-15,0 1 16,-17-1-16,17 1 16,0 0-16,0-1 15,-18 1 1,18 0-16,0-1 16,0 1-1,-18-18 1,18 18 46,0-1-62,-17-17 16,17 18-16,0 0 47</inkml:trace>
  <inkml:trace contextRef="#ctx0" brushRef="#br4" timeOffset="885574.3198">20197 15998 0,'17'0'172,"1"35"-156,-18 1-16,0-19 15,17 1-15,1 35 16,-18-35-16,0 17 16,18 0-16,-18-17 15,17-1 1,-17 1-1,0 0-15,0-1 32,18-17-17,-18 18 1,0 0 0,0-1-16,0 1 15,18 17 1,-1-17-1,-17-1 1,0 19 0,0-19-1,18-17 1,-18 18-16,0 0 0,0-1 94,18 1 31,-18 0-110,17-1-15,-52-17 203,0 18-203,17-1 16,0-17-16,-17 0 16,17 0-16,1 18 15,-1-18-15,1 0 16,-1 0-16,0 0 31,1 0-15,-1 0-16</inkml:trace>
  <inkml:trace contextRef="#ctx0" brushRef="#br4" timeOffset="887214.9627">20479 15963 0,'0'35'94,"0"-17"-79,0-1 1,17 19-16,-17-1 15,18-17-15,-18 17 16,0-17 0,0-1-16,18 1 15,-18 17-15,17-17 16,-17 17-16,0-17 16,0-1-16,18-17 15,-18 18-15,0 0 16,0-1 15,0 1-15,0-1-1,0 1 1,0 0 0,18-1 46,-18 1-31,0 0-15,0-1 0,17-17-1,-17 18 63,0 0-31,0-1-31,0 1-1,0 0 17,18-18-17,-18 17 17</inkml:trace>
  <inkml:trace contextRef="#ctx0" brushRef="#br4" timeOffset="889158.6782">20514 16033 0,'0'-17'47,"0"-1"-32,0 1 95,0-1-64,18 18 204,-1 0-234,-17 18-16,36-1 16,-36 1-1,17-18 1,-17 17 0,0 1 15,18 0-16,-18-1-15,0 1 16,18-18-16,-18 18 16,0-1 15,0 1-15,0 0 15,0 17-16,0-18 1,-18-17 78,18 18-79,-18-18-15,18 35 16,-17-35-16,-1 18 16,0 0-1,18-1 17</inkml:trace>
  <inkml:trace contextRef="#ctx0" brushRef="#br4" timeOffset="893966.5078">20973 16227 0,'53'-17'109,"-18"-1"-109,0 18 16,-17 0-16,-1-17 15,19 17 1,-1-18-16,-17 18 31,-1 0 0</inkml:trace>
  <inkml:trace contextRef="#ctx0" brushRef="#br4" timeOffset="895118.0211">20990 16563 0,'18'0'78,"0"0"-78,-1 0 16,18 0 0,-17 0-1,0 0-15,-1 0 78,1 0-46,0 0 186,17-18-202,-17 18-16,-1 0 16,-17-18-1,18 18 63</inkml:trace>
  <inkml:trace contextRef="#ctx0" brushRef="#br4" timeOffset="902621.8837">21855 15875 0,'0'35'125,"-18"-17"-110,18 17-15,-18 0 16,1 18-16,-1-18 15,18 1-15,-18-19 16,1 36-16,17-35 16,0-1-1,0 1-15,0 0 32,0-1-17,0 1 16,0 0 1,0-1-1,17 1-15,-17 17-1,18-35 1,0 18-16,-18 35 15,0-36-15,0 1 16,0 0-16,0-1 16,0 1-16,0 0 15,0-1 1,0 1 0,0 0-1,-18-18-15,18 17 16,-18-17-16,1 18 94,-1-1-79,-17-17-15,17 0 16,1 18-16,-1-18 15</inkml:trace>
  <inkml:trace contextRef="#ctx0" brushRef="#br4" timeOffset="904070.0479">21925 15892 0,'0'0'0,"18"0"16,-1-17 15,1 17 63,0 0-78,-18 17 15,17 19-31,-17-19 15,18 1 1,-18 0-16,18-1 16,-18 1-1,0-1-15,0 1 16,0 17 0,0-17-16,0 17 15,0-17-15,0 0 16,0-1 15,0 1 16,-18-1-47,18 1 16,-18-18-16,1 35 15,-19-17-15,19 17 16,-1-35-16,1 18 78,-19-18-78,19 0 16,-1 18-16,-17-18 15,-1 17-15,19-17 16,-1 0-16,0 0 15,1 0 48</inkml:trace>
  <inkml:trace contextRef="#ctx0" brushRef="#br4" timeOffset="906070.1998">22119 16633 0,'0'53'63,"0"-18"-48,0 1-15,0-1 16,0 0-16,0-17 16,0-1-16,0 19 15,0-19 1,0 1-16,0 0 15,0-54 173,0 1-172,0 0-16,0 0 15,0-1-15,0 19 16,0-19-16,-17 19 15,17-1-15,0 0 16,17 18 187,1 0-187,-1 0-16,1 18 15,-18 0-15,18-1 16,-18 19 0,35-19-16,-17 19 15,-1-19 1,-17 1-16,0-1 16,18-17-16,0 0 156,-1-35-141,1 0-15,-1 0 16,1-18-16,-18 17 16,18 1-16,-18 18 15,17-1-15,-17 0 16,18 18 140,0 0-140,17 36-1,-17-19 1,-1 1-16,1 17 16,-1 0-16,36 36 15,-35-1-15,0-34 16,-1-1 0,1 0-16,17 1 15,-35-1-15,0-18 16,18 1-16,-18 0 15,0-1-15,0-34 204</inkml:trace>
  <inkml:trace contextRef="#ctx0" brushRef="#br4" timeOffset="909070.1717">23089 15857 0,'0'-18'219,"-17"18"-203,-1 0 15,0 0 0,1 0-31,-1 0 16,0 0-1,-17 0 1,18 0 0,-19 0-16,-17 0 15,-17 18-15,-18 0 16,35-1-16,-18 1 16,36-18-16,0 0 15,35 18-15,-18-18 16,18 17 62,0 1-62,0 17-16,0-17 15,18-1 1,-1 1-16,1 0 15,-18-1 1,17 1 0,1-18-1,-18 18 1,18-18 0,-1 0-1,19 0 1,-19 0-16,19 0 15,-1-18-15,0 18 16,0-35-16,1 17 16,-1 18-16,18-18 15,-18 18-15,-17-17 16,-1 17-16,1 0 16,-18-18-1,0 1 1,0-1-1,18 18 1,-18-18-16,0 1 31,17-1 1,-17 0 124,0 1-16,18 17-77,0 0-32,-18 35-31,17-17 16,-17-1-16,0 36 15,0-18-15,18 1 16,0-1-16,-18 0 16,17 1-16,-17 16 15,0-16-15,0-1 16,18-17-16,-18 17 16,18 0-16,-18-17 15,0-1 1,0 1-1,17 0-15,-17 17 16,0-17 0,0-1-16,18 1 15,-18 0 1,0-1 31,0 1-16,-18-18 32,18 18-63,-17-18 15,-1 0-15,0 17 16,-17 1-16,17-18 15,1 0-15,17 17 16,-18-17-16,18 18 16,-18-18-1,1 0-15,-1 0 16,0 0 15,1 0 0,-1 0-15,1 0 15,-1 0-31,0-18 16,18 1 0,-17 17-16,17-18 0,-18 1 15,0-1 1,18 0-1,-17 1 1,17-1-16,0 0 16,0 1-1,0-1 1,0 0-16,0 1 16,0-1-16,0 0 15,0 1 16,17 17-31,-17-18 16,18 1-16,-18-1 16,35 0-16,-17 1 15,0-1 1,-1 18 15,1-18-15,-1 1-16,1 17 15,0 0 1,-1 0-16,-17-18 16,18 18-16,0 0 15,-1 0 63,1 0-62</inkml:trace>
  <inkml:trace contextRef="#ctx0" brushRef="#br4" timeOffset="911806.4868">23901 15769 0,'0'17'110,"0"19"-110,0-1 15,0 18-15,0-18 16,0 1-16,0-1 16,0-18-16,0 19 15,0-1-15,0-17 16,0-1 15,0 1-15,0 0-1,0 17-15,0-18 16,0 1-16,0 0 16,0-1-16,0 1 15,0 0 16,0-54 94,0-34-109,0 17-16,0-18 16,0 36-16,0-18 15,0 0-15,0 36 16,17-19-16,-17 19 16,0-1-1,18 18 16,-18-18 63,0 1 16,0-1-95,18 18 79,-1 18-78,1-18-1,-18 17-15,0 1 16,18 0-16,-1 17 15,-17-17-15,0-1 16,18 19 0,-18-19-16,17 18 15,1-17 1,-18 0 0,18-1-1,-18 1 16,17-18 1,1 18-17,-18-1 1,18-17 0,-18 18 15,0 0 47,-18-1-62,18 1-16,-18-18 15,18 17 1,-17-17-16,-19 36 15,19-36 1,-1 17-16,1 1 16,-1-18-16,0 18 15,1-18 32,-1 0-16,18 17 32,-18-17-47,18 18-16,-17-18 15</inkml:trace>
  <inkml:trace contextRef="#ctx0" brushRef="#br4" timeOffset="914181.895">24218 15769 0,'18'17'109,"-18"19"-93,17-1-16,-17 0 15,18 1-15,-18-1 16,0 0-16,0 0 16,0-17-16,18 17 15,-18-17 1,0 0 0,0-1-16,17 1 15,-17 0 1,0-1-1,0 1 314,0-1-283,18 1-30,-18 0-16,0-1 16,0 1 77,18-18-30,-18-18-32,0 1-15,0-1-16,0-17 15,0 17-15,0 1 16,0-1 0,0 0-1,0 1 1,0-1 15,17 18-15,1-18-1,0 18 17,-18-17-17,17 17 1,1 0 0,0 0 46,-1 0-46,1 0 15,-1 17 0,1-17-31,-18 36 16,18-19-1,-1 19-15,1-36 16,0 35-16,-18 0 16,17-35-1,-17 18-15,18-1 16,-18 1 0,0 0-1,18-1-15,-1 1 16,-17 0-16,0-1 31</inkml:trace>
  <inkml:trace contextRef="#ctx0" brushRef="#br4" timeOffset="918758.3773">25541 15928 0,'18'0'32,"-1"17"30,-17 36-62,0-18 16,18 18-16,-18 0 15,18-17-15,-18-1 16,0 0-16,0 0 16,0 18-16,0-35 15,17 17-15,-17-17 16,0 17-16,0-17 62,0-54 79,0 1-125,0-18-16,0 0 15,0 18 1,0-18-16,-17 18 15,17 0-15,0 17 16,0 0-16,0 1 16,-18 17-1,18-18-15,18 18 313,17 0-298,-17 18-15,-1 17 16,1-17-16,0-1 16,-18 1-16,17 0 15,-17-1-15,18-17 16,-1 18-16,-17-1 16,18-17-16,-18 18 15,18 0-15,-1-1 16,1 1-1,-18 0-15,18-1 16,-1-17 0,-17 18-16,18-18 15,0 0 1,-18 18 0,17-18 93,1 0-78,-1 0 0,-17-36 63,0 1-78,-17 0-16,17-1 15,-18 19-15,18-36 16,0 18-16,-17-1 16,17 19-16,-18-19 15,18 1-15,0 18 16,-18-1-16,18 0 16,-17 18-1,17-17-15,0-1 16,0 0 15,-18 18-31,18-17 16,0-1-16,0 0 15,0 1-15,-18 17 16,18-36-16</inkml:trace>
  <inkml:trace contextRef="#ctx0" brushRef="#br4" timeOffset="919862.0468">26088 15751 0,'18'71'110,"-18"-36"-110,0 36 15,0-18-15,0-1 16,0 19-16,0-18 16,0-18-16,0 0 15,0-17-15,0 0 16,0-1-1,0 1 1,0 0-16,0-1 16,0 19-1,0-19-15,0 18 16,0 1-16,0-1 16,0 0-16,0-17 15,0 0-15,0-1 16,0 19-16,0-19 15,0 1-15,0-1 16,0 1 0,0 0-16,0-1 31,0 1 16,0 0-47,0-1 15,0 1 1</inkml:trace>
  <inkml:trace contextRef="#ctx0" brushRef="#br4" timeOffset="921862.0134">26194 16492 0,'17'0'47,"1"0"-32,17 0 1,-35 18-16,18-1 16,0 19-16,-18-1 15,17-35 1,1 35-16,-18-17 15,17-18 48,-17 17-16,0-52 47,0 0-94,0 17 15,0-17-15,0 0 16,0 17-16,0 0 15,0-17-15,0 17 32,18 18 108,0 0-124,-1 0 0,1 18-1,-18 0-15,18-1 16,-18 1-16,17 17 15,19-17-15,-36 0 16,0-1-16,17-17 16,-17 36-16,0-19 15,18-17 1,-18 35-16,18-35 16,-18 18-16,0-36 140,0-34-140,0 16 16,17 19-16,-17-19 15,0 1-15,18 0 16,-18 17-16,17 0 16,-17 1-16,18 17 62,0 0-15,-1 0-47,1 0 31,0 0-31,17 0 16,-17 17 0,-1-17 15,-17 18-31,18-18 15,-1 18-15,1-1 16,0 1 0,-1 0-1,-17-1-15,18 1 16,-18 0 0,0-1-1,0 1 1,18 0-1,-18-1 1,0 1 15</inkml:trace>
  <inkml:trace contextRef="#ctx0" brushRef="#br4" timeOffset="923222.3775">26846 16139 0,'0'-17'125,"0"-1"-109,0-35-16,0 35 15,0 1-15,0-1 16,18 18-16,-18-17 16,18 17-1,-18-18-15,17 18 0,1 0 31,0 0 1,-1 0-17,1 18 1,-18-1 0,0 18-1,0-17-15,0 0 16,0 17-16,0-17 15,0 17-15,0-17 16,0 17-16,0 0 16,0-17-1,0-1 1,0 1-16,0 0 62,0-1 17,18-17-17,17 0-31,0-35-15,18 0 0,-18-1-16,18-16 15,0-1-15,18 0 16,-1 17-16,-17 1 15,18 0-15,-54 17 16,1 18 0,0 0-1</inkml:trace>
  <inkml:trace contextRef="#ctx0" brushRef="#br4" timeOffset="932406.4081">12453 16510 0,'18'0'125,"17"0"-110,0 0-15,1 0 16,-19 0-16,18 0 16,-17 0-16,0 0 15,-1 0-15,19 0 16,-19 0 15,1 0-15,0 0-16,-1 0 15,1 0 1,-1 0-16,1 0 16,0 0-1,-1 0 173,-17-18-157,18 18-15,-18-18-16,18 18 15,-1-35 1,1 35-1,-18-18 1,18 18 0,-18-17 15,17 17 47,-17-18-62,0 1 46,-17 17 1,-1-18-63,0 18 15,1 0 17,-1 0 30,0-18-46,1 18-1,-1 0 17,0 0-1,1 0 0,-1 0-15,1 0 15,-1 0-15,0 0-1,1 0 63,-1 0-62,0 0 0,1 0-1,17 18 1,-18-18 31,0 0 15,18 18-62,-35-1 16,18 1-1,-1-1 1,0-17-16,18 18 16,-17 0-16,-1-1 15,0 1-15,1 0 16,17-1 15,-18-17 16</inkml:trace>
  <inkml:trace contextRef="#ctx0" brushRef="#br4" timeOffset="935574.0256">14587 16351 0,'18'0'62,"0"0"-62,-1 0 16,1 0-1,0 0-15,-1 0 16,1 0 0,-1 0 15,1 0 16,0 0-32,17 0-15,-17 0 16,-1 0-16,-17-18 203,0 1-187,0-1 15,0 0 47,18 18-47,-18-17-31,0-1 94,-18 18-63,1-18-15,-1 18 0,0-17 62,1 17-31,-1 0-32,0 0 17,1 0 93,-1 0-94,1 0-16,-1 0 110,0 0-109,1 0 0,-1 17 93,0-17-93,18 18 15,-17-18-15,17 18-1,-18-18 1,18 17 78,-18-17-48,18 18 17,0 0-16,0-1 187,18-17-171</inkml:trace>
  <inkml:trace contextRef="#ctx0" brushRef="#br4" timeOffset="976437.9962">21908 17303 0,'17'0'203,"1"0"-203,-1 0 16,19 0-1,-19 0 1,1 0-16,17 0 16,-17 0-1,0 0-15,17 0 16,0 0-16,0 0 15,1 0-15,-1 0 16,0 0-16,0 0 16,18 0-16,0 0 15,-17 0 1,-1 0-16,35 0 16,-52 0-16,17 0 15,1 0-15,17 0 16,-18 0-16,0 0 15,0 0-15,18 0 16,106 0 0,-106 0-1,0-17-15,0-1 16,17 18-16,-17 0 16,35 0-16,-52 0 15,-1 0-15,18-17 16,0 17-16,-18 0 15,0 0-15,1-18 16,34 18-16,-35 0 16,-17-18-16,17 18 15,-17 0-15,17 0 16,-17 0-16,17 0 16,-17 0-16,0 0 15,-1 0-15,1 0 16,-1 0-16,1 0 15,0 0-15,17 0 32,0 0-32,-17 0 15,52 0-15,-52 0 16,17-17-16,1 17 16,-19 0 15,-17-18 0</inkml:trace>
  <inkml:trace contextRef="#ctx0" brushRef="#br4" timeOffset="977861.6295">25100 16298 0,'18'0'94,"-1"0"-79,1 0 17,17 0 30,-17 0-46,0 0-16,-1 0 15,1 0 17,0 0-1,-1 0 47,1 0-62,-1 0 15,-17 18 16,18-18-47,0 0 15,-1 0 1</inkml:trace>
  <inkml:trace contextRef="#ctx0" brushRef="#br4" timeOffset="979174.1206">25259 16175 0,'18'0'141,"-1"0"-125,1 0-1,-18 17 1,17-17 0,-17 18-16,18-18 31,-18 17-31,18-17 15,-1 18-15,-17 0 16,18-1 0,-18 1-1,18-18 1,-18 18-16,17-18 16,-17 17 15,0 1 125,-17 17-140,17-17-16,0 17 15,-18-17-15,18-1 16,0 1-16,-18 0 16,18-1-1,0 1 1</inkml:trace>
  <inkml:trace contextRef="#ctx0" brushRef="#br4" timeOffset="985854.0073">22154 17868 0,'0'0'0,"18"18"78,-18 34-62,18-34-1,-1 17-15,1 1 0,-18-1 16,0 0-1,18-35-15,-18 35 16,17-35 31,1 0 94,-18-17-141,18-36 15,-1 35-15,-17 1 16,0-1-16,18-17 15,-1 17-15,-17 0 16,18 18-16,-18-17 16,18 17 124,-1 0-124,1 0 0,0 0-1,-18 17-15,0 1 16,17-18-16,1 18 15,-18-1 1,18 1-16,-18 0 16,0-1-16,0 1 15,17 17-15,-17-17 16,0-1 0,0 1-16,18-53 187,-1-18-171,-17 18-16,18-18 15,0 35-15,-18-17 16,35 0-16,-17 17 16,-1 18-1,1 0 48,17 0-48,-35 18 1,18 17-16,0-18 16,-18 1-1,0 0-15,17-1 16,-17 1-1,0 17-15,18-17 16,-1 0-16,1 17 16,-18-18-1,0 1 1,18 0 31,-18-1 0,0 1 46,0 0-77</inkml:trace>
  <inkml:trace contextRef="#ctx0" brushRef="#br4" timeOffset="992166.6896">22895 17903 0,'18'0'110,"0"0"-79,-1 18-15,-17-1-16,18 1 15,-18 0-15,0-1 16,17 1 0,1 0-16,-18-1 15,0 1-15,18 0 16,-18-1-1,0 1-15,17-1 32,-17-34 155,0-1-171,18 1-16,-18-1 15,18 0-15,-18 1 16,17-1-16,-17 0 16,18 1-16,-18-1 15,18 0 17,-1 18 93,1 0-110,0 0-15,-18 18 16,17 0-16,-17-1 15,0 1-15,18 0 16,-1-18-16,-17 17 16,0 19-16,18-19 15,-18 1 1,0-1-16,0 1 62,0-36 79,0-34-141,18 16 16,-18 19-16,17-19 15,-17 19-15,0-19 16,18 36-16,0-17 16,-1 17 155,1 0-124,0 17-15,-1 1-32,1 0 15,-18-1 1,0 1-16,17 0 15,-17-1-15,18 1 16,-18 17 0,0-17-16,0 17 15,18-17 1</inkml:trace>
  <inkml:trace contextRef="#ctx0" brushRef="#br4" timeOffset="993877.3774">24165 17921 0,'-17'0'250,"-1"0"-234,-17 17-1,17 1-15,-17 0 16,17-1-16,1 1 16,-1 0-1,18-1 1,-18 1 0,18 0-1,-17-1 1,17 1-16,-18-1 15,18 1 79,18-18-63,-1 18-31,-17-1 16,18-17 0,0 0 46,-1 0-46,1 0-1,-18-17 1,17 17 0,1 0-16,0-18 15,-1 18 17,-17-18-1,18 18 47,-18-17-62,18-1-1,-18 1 16,17-1-15,-17 0 47,0 1-48,0-1 1,0 0-1,18 18-15,-18-17 16,0-1 0,0 0 15,0 1 0,0-1-15,0 1-1,0-1 32</inkml:trace>
  <inkml:trace contextRef="#ctx0" brushRef="#br4" timeOffset="995110.3838">24483 17603 0,'0'18'141,"0"0"-125,0-1-1,0 1-15,0-1 16,0 1 0,0 17-16,0-17 15,0 0-15,0 17 16,0 0-16,0-17 15,0 17-15,0-17 16,0 35-16,0-36 16,0 1-16,0 0 15,0-1 1,0 1 0,17 0-16,-17-1 15,18 1 1,-18-1-16,0 1 15,0 0 1,0-1 0,0 1-16,0 0 15,0-1 1,0 1 0,0 0-1,0-1 1,0 1-1,-18-18-15,18 35 16,-17-35 0,17 18-16,-18-1 31,1-17 31,-1 0-62,18 18 16</inkml:trace>
  <inkml:trace contextRef="#ctx0" brushRef="#br4" timeOffset="995974.4851">24377 18097 0,'18'0'79,"-1"0"-79,19 0 15,-19 0 1,18 0-1,-17 0 1,0 0 0,-1 0 15,1 0 0,0 0 0,-1 0 1,1 0 15,0 0 15</inkml:trace>
  <inkml:trace contextRef="#ctx0" brushRef="#br4" timeOffset="998070.2989">25047 17762 0,'0'35'62,"0"1"-62,0-1 16,0-17-16,0 34 15,18-16-15,-1-1 16,-17 0 0,0-70 140,0-18-156,0 18 15,0-18-15,0 18 16,0 17 0,0 0-16,0-17 15,0 17 17,18 18 46,17 18-63,-35 0-15,18-1 16,0 1-16,-1 0 16,-17-1-1,0 1-15,18 0 16,0-1-16,-18 18 15,0 1-15,17-19 16,1 1-16,-18 17 16,0-17-1,0-53 79,18-18-78,-18 35-16,17-17 15,1 0-15,-1-18 16,1 17-16,17 19 16,-17-19-16,0 19 15,-1-1 1,1 18 78,0 18-79,-18-1-15,0 1 16,0 0-16,17-1 15,-17 1-15,0 17 16,0-17-16,18 0 16,-18 17-1,17-18-15,-17 19 32,0-19-17,0 1-15,0 0 16,18-1-1,-18 1-15</inkml:trace>
  <inkml:trace contextRef="#ctx0" brushRef="#br4" timeOffset="999631.1678">24871 17938 0,'17'0'0,"1"0"16,0 0 0,-1 0-1,1 0 1,17 0-16,1 0 16,-19 0-16,1 0 15,-1 0-15,19 0 16,-19 0-1,1 0 1,0 0 15,-1 0 1,1 0-17,0 0-15,-1 0 16,1 0-1,0 0 1,-1 0 0,1 0-1,-1 0-15,1 0 16,0 0-16,17 0 16,-17 0-1,-1 0 32,1 0-31,0 18-16,-1-18 15,1 0 1,17 18 0,-17-18-1,-1 0 16</inkml:trace>
  <inkml:trace contextRef="#ctx0" brushRef="#br4" timeOffset="1.00047E6">25823 17639 0,'18'0'109,"-18"52"-109,0-16 16,0 17-16,0-36 15,0 36-15,0-35 16,18 0-16,-18 17 16,17-18-16,-17 19 15,0-19-15,0 1 16,18 17-16,-18 1 15,0-19 1,18-17 78,-18 18-79,0-1-15,17 1 16,-17 0 15</inkml:trace>
  <inkml:trace contextRef="#ctx0" brushRef="#br4" timeOffset="1.00133E6">26088 17621 0,'18'0'79,"-1"53"-79,-17-18 15,18 0-15,-18 18 16,17-17-16,-17 17 15,0-1-15,18 1 16,-18-17-16,18-1 16,-18-17-16,0-1 15,0 1-15,0-1 16,17-17 0,-17 18 46,18-18-31,-18 18 16,18-1-31,-18 1-16,17-18 15,-17 18 32</inkml:trace>
  <inkml:trace contextRef="#ctx0" brushRef="#br4" timeOffset="1.00224E6">25894 17991 0,'18'0'16,"17"0"15,-18 0-15,19 0-16,-1 0 16,-17 0-16,17-17 15,0 17-15,-17 0 16,-1 0-16,1 0 15,0 0 235</inkml:trace>
  <inkml:trace contextRef="#ctx0" brushRef="#br4" timeOffset="1.00445E6">26741 18044 0,'0'-17'16,"-18"-1"93,0 18-77,18-18-1,-17-17-15,17 17-1,-18 18 1,18-17-1,-18 17 32,1 0-31,17-18 0,-18 18-16,0 0 62,1 0-46,-1 0-1,-17 0-15,0 18 16,17-1-16,-17 1 16,17-18-16,0 0 15,18 18-15,-17-18 16,17 17 15,0 1 16,0 0-47,0-1 16,17 19-16,-17-19 15,18 18-15,-18-17 16,18-18-1,-1 0 1,1 18 15,0-1-15,-1-17-16,1 0 16,17 0-16,0 18 15,1-18-15,-1 0 16,0 0-16,1-18 15,-1 1-15,-18-1 16,19-17-16,-36 17 16,17-17-16,1 17 15,-18 1 1,0-1 0,0 36 124,0-1-124,0 1-16,0 0 15,18 17-15,-18-18 16,0 1-16,0 17 16,0 1-16,0-1 15,0 0-15,0-17 16,17 17-16,-17 0 16,0 1-16,18-19 15,-18 1-15,0 0 16,0-1 15,0 1-15,0 0-16,0-1 31,0 18-15,0-17-1,0 0-15,0-1 16,0 1-1,-18-18 32,1 0-31,-1 0 15,0 0 32,1 0-48,-1 0 1,18-18 78,-18 1-79,18-1-15,-17 18 16,-1-18-16,18 1 16,0-1-16,0-17 15,0 0 1,0 17-16,0 0 15,18-35-15,-1 18 16,1 17-16,0-17 16,-18 18-16,17-1 15,-17 0-15,18 18 32</inkml:trace>
  <inkml:trace contextRef="#ctx0" brushRef="#br4" timeOffset="1.01721E6">10389 10759 0,'0'18'125,"0"17"-109,0 1-16,0-19 16,0 1-16,0-1 31,0 19-31,0-19 15,0 19-15,0-1 16,0 18-16,0 0 16,0-36-16,0 19 15,0-19-15,0 1 16,0 0 0,0-1 30,0 1-30,0 0 0,0-1 31,0 1-16,0-1-31,0 1 15,0 0 1,0-1 15,0 1 63,0 0-94,0-1 78,0 1-62,0 0-1,0-1-15</inkml:trace>
  <inkml:trace contextRef="#ctx0" brushRef="#br4" timeOffset="1.01893E6">10672 10742 0,'0'35'156,"17"0"-140,-17 1-16,0 16 15,18 1 1,-18 0-16,17 0 15,-17 0-15,0-18 16,18 1-16,-18-1 16,0-17-16,0 17 15,18 0-15,-18-17 16,0-1-16,17 19 16,-17-19-16,0 1 15,0 17-15,0-17 16,0 0 124</inkml:trace>
  <inkml:trace contextRef="#ctx0" brushRef="#br4" timeOffset="1.02042E6">10354 10689 0</inkml:trace>
  <inkml:trace contextRef="#ctx0" brushRef="#br4" timeOffset="1.023E6">10354 10777 0,'-18'0'219,"-17"0"-219,17-18 16,-17 18-16,-18-35 15,-17 0 1,34 35-16,19-18 16,-36-17-16,35 35 15,-17-18-15,17 1 16,1 17 0,17-18-1,-18 18 1,0-35-16,-17 17 15,17 0-15,1 18 16,17-17-16,-18 17 16,18-18-16,0 1 15,-17 17-15,17-18 16,0 0 0,-18 18-1,18-35-15,-18 17 16,18-17-16,0 0 15,0 0-15,-17-1 16,17 1-16,0 17 16,0-17-16,0 0 15,0-1-15,0 1 16,0 0-16,0-18 16,0 18-1,0-1-15,17 1 16,1 18-16,-18-1 15,0 0-15,0 1 16,18 17-16,-18-18 16,17 0-1,1 1 1,-18-1-16,0 0 16,17 18-16,-17-17 15,18 17-15,-18-18 16,18 0-16,-1 18 15,-17-17-15,18 17 16,0-18-16,-1 18 16,1-17-16,0-1 15,-1 18-15,1-18 16,0 18 0,-1 0-1,1-17-15,-18-1 16,35 18-16,18-18 15,-18 18-15,1-17 16,-1-1-16,0 18 16,18 0-1,-18-18-15,18 18 0,-35 0 16,17-17 0,-17 17-16,-1 0 15,1 0 1,0 0-16,-1 0 15,1 0 1,0 0 0,-1 0-1,1 0 1,0 0-16,-1 0 16,1 0-1,-1 0 1,-17 17-16,18 1 15,0-18 1,-1 18 0,1-18-1,-18 17 1,18-17 0,-18 18-16,0 0 15,17-1 1,1 1-16,-18 0 15,0-1 1,0 1 0,18-1-16,-18 1 15,0 17-15,17 1 16,-17-19-16,0 19 16,0-1-16,0 18 15,0-36-15,0 1 16,0 17-16,0-17 15,0 0-15,0-1 16,0 19-16,0-19 16,0 1-16,0-1 15,0 1-15,18 0 16,-18-1 0,0 1-1,0 0 16,0-1-15,17 1-16,-17 0 16,18-1-1,-18 19-15,0-19 16,0 18 0,0-17-1,0 0 1,0-1-16,0 1 15,0 0 1,-18 17 0,1-17-1,17 17 1,-18-18-16,1 19 16,17-19-16,-18-17 15,18 18-15,-18-18 16,18 18-1,-17-1 32,-1 19-31,0-19 0,1-17-1,17 18 1,-18-18 15,18 17 0,-18-17 16,18 18-31,-17-18-16,-1 0 15,18 18 32</inkml:trace>
  <inkml:trace contextRef="#ctx0" brushRef="#br4" timeOffset="1.02478E6">15787 11059 0,'0'18'109,"0"17"-93,0-17-16,0 17 16,0-17-16,0 17 15,0-17-15,0-1 16,0 1-16,0 0 16,0-1-16,0 1 15,0-1-15,0 1 16,0 0-1,0-1 32,0 1-31,0 0 0,0-1 15,0 1-16,0 0-15,0-1 63</inkml:trace>
  <inkml:trace contextRef="#ctx0" brushRef="#br4" timeOffset="1.02581E6">16087 11042 0,'0'17'125,"0"19"-125,0 16 15,0-16-15,0 17 16,0-36-16,0 19 16,0-19-16,0 1 15,0-1 1,0 1-1,0 0-15,17-18 16,-17 17-16,0 1 63,18-18-48,-18 18 1,0-1 15,-18-17 125,1 0-140,-1 0 0</inkml:trace>
  <inkml:trace contextRef="#ctx0" brushRef="#br4" timeOffset="1.02827E6">15840 11059 0,'-18'0'125,"0"0"-109,1 0-16,-1 0 15,-17 0-15,0 0 16,-1 0-16,-17 0 16,1-17-16,-1 17 15,17-18-15,19 18 16,-19-18-1,1 18-15,17-17 16,1 17-16,-1 0 16,18-18-1,-17 18-15,17-18 16,-18 18-16,0 0 16,18-17-1,-17 17 1,17-36-16,-18 1 15,18 18-15,-18-19 16,1-17-16,17 0 16,0 18-16,0-18 15,0 0-15,0 0 16,0 1-16,0-1 16,0 0-16,0 0 15,0 0-15,0 18 16,0-1-16,0 1 15,17 17-15,-17-17 16,0 17 0,18 18-16,-18-17 15,18 17 1,-18-18 0,17 18 15,-17-17-31,18-1 15,17 0 17,-35 1-32,18 17 15,17-18 1,0 0 0,1 1-16,-1-1 15,0 0-15,36 1 16,-36-1-16,36 1 15,-18 17-15,-1-18 16,1 0-16,-17 1 16,17 17-16,-36 0 15,1 0-15,-1 0 16,1 0 0,0 0 15,-1 0-16,1 0-15,0 0 16,17 0 0,-35 17-1,18 1-15,-1-18 16,1 0-16,-18 18 16,17-18-16,1 0 31,-18 17-31,18 1 15,-1-1 1,1-17-16,-18 36 16,18-36-16,-1 17 15,-17 1-15,18-18 16,-18 35-16,18 1 16,-1-19-1,-17 1-15,0-1 16,18 19-16,-18-19 15,0 1-15,18 0 16,-18-1 0,0 1-1,0 0 1,17-1-16,-17 1 16,0 0-16,0-1 15,0 1 1,0-1-16,0 1 15,0 0-15,0-1 16,0 19-16,0-19 16,0 1-16,0 0 15,0-1-15,0 1 16,0 17-16,0 0 16,0-17-1,0 17-15,0-17 16,-17 0-16,17 17 15,0-18-15,-18 1 16,0 17-16,18-17 16,0 0-16,-17-1 15,-1 19-15,18-19 32,0 1-32,-18-18 31,18 17-16,-17-17 64,17 18-64,-18-18 1,18 18-1,-18-18-15,18 17 32,-17-17-1,-1 18-31,0-18 16,1 18-16,17-1 15,-35-17-15,17 18 16,0-18-16,1 18 15,-1-18 157</inkml:trace>
  <inkml:trace contextRef="#ctx0" brushRef="#br4" timeOffset="1.04033E6">10213 9983 0,'18'0'203,"-1"0"-172,1 0-31,-1 18 16,1 0-1,0-1-15,17 18 16,-17-17-16,17 17 15,-17 1-15,-1-19 16,1 19-16,17-19 16,-17 1-16,17 17 15,-35-17-15,18-1 16,-1 1 0,1 0-1</inkml:trace>
  <inkml:trace contextRef="#ctx0" brushRef="#br4" timeOffset="1.0422E6">10301 9983 0,'-18'18'94,"18"17"-78,0 0-1,-17 1-15,17-19 16,0 1 0,0 0 15,0-1-16,0 1 1,0 0 62,0-54 47,0 19-109,0-1-16,0 0 15,17 18-15,-17-17 16,0-1 0,0 0-1,0 1-15,18 17 16,-18-18-16,0 1 16,0-1-16,18 18 15,-18-18 1,0 1 31,0-1-16,17 18 94,1 0-94,0 0-15,-1 18 15,1-18-15,0 0-16,-18 17 15,17-17 17,-17 18-17,18-18 16</inkml:trace>
  <inkml:trace contextRef="#ctx0" brushRef="#br4" timeOffset="1.04965E6">9913 9930 0,'18'0'328,"-1"0"-312,1 0 30,0 0-14,-1 0 46,-17 18-63</inkml:trace>
  <inkml:trace contextRef="#ctx0" brushRef="#br4" timeOffset="1.05102E6">15593 10230 0,'17'18'109,"19"17"-93,-1-17-16,-17-1 15,17 19-15,0-19 16,-17 19-16,17-19 16,-17 19-16,-1-36 15,1 17 1,0 1-16,-18-1 16,17-17-16,-17 18 15,36-18-15,-36 18 31,17-18-15,-17 17 31</inkml:trace>
  <inkml:trace contextRef="#ctx0" brushRef="#br4" timeOffset="1.05278E6">15558 10213 0,'0'17'125,"17"1"-125,-17 17 16,18-35-1,-18 18-15,0 17 16,0-17 0,0-1-16,0 19 15,0-19-15,0 1 16,0 17-16,0-17 15,0-1 17,0-52 108,0 0-140,0 17 16,0 1-16,0-36 16,0 35-16,0 0 31,0 1-31,0-1 109,0 1-62,0-1-31,0 0 15,0 1 31,17 17-46,1 0 47,0 0-17,-1 0-30,1 0 15,0 0-15,-1 0 0,1 0-1,0 0-15,-1 0 16,1 0-1,-1 0 1</inkml:trace>
  <inkml:trace contextRef="#ctx0" brushRef="#br4" timeOffset="1.06149E6">13494 9031 0,'0'35'141,"0"0"-126,0-17-15,0 17 16,0-17 0,0 17-16,0-17 15,0 17-15,0 0 16,0-17-16,0 0 16,0 17-16,0-17 15,0 17 1,0-18-1,17-17 1,-17 18 0,0 0-1,0-1 1,0 1-16,0 17 16,0-17-1,0 0 1,0-1-16,0 1 15,18-1 1,-18 1 0,0 0-16,0-1 15,18 19 1,-18-19-16,17 19 16,-17-19 15,0 1-31,0 0 15,0-1 64,18-17 30,0 0-93,-1 0 15,1 0-31,-1 0 15,1 0 1,0 18-16,-1-18 16,1 0-16,0 0 15,-1 17-15,1-17 32,0 0-17,-1 0-15,19 0 16,-19 18-16,18-18 15,-17 0 64,0 0-64,-1 0-15,1 0 31,0 0-15,-1 0 47,-17-35 62,0 17-110,0 1-15,0-1 16,0 0-1,0 1-15,0-1 16,0 0 0,0 1-16,18-1 15,-18 0 17,0 1-17,0-1 16,0 0-15,0 1-16,0-1 16,18 1-1,-18-1 1,0 0 0,0 1-1,0-1 1,0-17-1,0 17 1,0-17-16,0 17 16,0 1-16,0-1 15,0 0 1,0 1 0,0-1-1,0 0 1,0 1-16,0-1 15,0 0 1,0 1 0,0-1 15,0 1-31,0-1 31,0 0 16,0 1 31,0-1-62,0 0 15,0 1 0,0-1 47,0 0-62,-18 18-16,18-17 16,0-1-1,0 1 48</inkml:trace>
  <inkml:trace contextRef="#ctx0" brushRef="#br4" timeOffset="1.06361E6">13494 9454 0,'17'0'62,"1"0"-62,0 0 16,-1 0 15,1 0-15,0 0-1,-1 0-15,1 0 16,-1 0-16,1 0 16,0 0 15,-1 0-16,1 0 1,0 0-16,-1 0 31,1 0-31,0 0 16,-1 0-16,-17 18 16,18-18 15,0 0 47,-1 0-62,1 0-16,-1 0 15,-17-18-15,18 18 16,0 0-1,-1 0 1,1 0-16,0 0 16,-1 0 15</inkml:trace>
  <inkml:trace contextRef="#ctx0" brushRef="#br4" timeOffset="1.0649E6">13582 9683 0,'18'0'78,"-1"0"-47,1 0-15,-1 0-1,1 0 17,0 0-1,-1 0 0,1 0 16,0 0 31,17 0-62,0 0-16,-17 0 15,0 0-15,-1 0 32,-17 18-32,18-18 31,-1 0 16,19 0-32</inkml:trace>
  <inkml:trace contextRef="#ctx0" brushRef="#br4" timeOffset="1.06621E6">13723 9578 0,'18'0'156,"-1"0"-141,1 0 32,0 0-31,-1 0 31,1 0-32,0 0 48,-1 0-47,1 0 62,-1 0-63</inkml:trace>
  <inkml:trace contextRef="#ctx0" brushRef="#br4" timeOffset="1.06769E6">13794 9860 0,'17'0'266,"1"0"-251,-18-18-15,18 18 16,-1 0 0,1 0-1,-1 0 95,1 0-64,0 0 1,-1 0-47,1 0 32,-18-17-17</inkml:trace>
  <inkml:trace contextRef="#ctx0" brushRef="#br4" timeOffset="1.07541E6">11307 3545 0,'0'18'172,"0"17"-157,0-17-15,0 17 16,0-17-16,0 17 16,0-18-16,0 1 15,0 0-15,0 17 16,0-17-1,0-1-15,0 1 16,0 0 0,0-1-16,0 1 15,0 0 1,0-1-16,0 1 16,0-1-16,0 1 15,0 0 16,0-1-31</inkml:trace>
  <inkml:trace contextRef="#ctx0" brushRef="#br4" timeOffset="1.0769E6">11518 3475 0,'0'17'156,"0"18"-156,0-17 16,0 0-16,0-1 16,18 36-16,-18-35 15,0 0 1,17 17-16,-17-18 15,0 1-15,0 0 16,0-1 0,0 19-1,18-36 1,-18 17-16,0 1 16,18 17-1,-18 1 1,0-19-1,0 1 1,0-1 0,0 1-1,0 0 32</inkml:trace>
  <inkml:trace contextRef="#ctx0" brushRef="#br4" timeOffset="1.07909E6">11218 3086 0,'0'53'78,"0"-35"-78,0 17 16,0-17-16,0 0 15,0-1-15,-17 19 16,17-19 0,0 1-16,0 17 15,0-17 1,0-1-16,0 1 15,0 0 1,0-1-16,-18-17 16,18 18-1,0 0-15,0-36 172,0-35-172,18 53 16,-18-18-16,0 1 15,0-1 1,17 0-16,-17 1 16,0-1-1,0 1-15,18 17 16,-18-18 0,0 0 30,0-17-46,0 0 16,0 17 0,0 0-1,18 18 1,-18-17 0,0-1-1,17 0 1,-17 1-1,0-1-15,18 18 16,-18-17-16,0-1 47,18 18 219,-1 18-266,18 17 15,-35-18-15,36 36 16,-19-35-16,-17 0 15,18 17-15,0-17 16,-18-1-16,17 19 16,1-19-16,-18 1 15,18-1 1,-18 1 0,17-18-1,-17 18 1,0-1 15,18-17-15,-18 18-16,17-18 15,-17 18 1,0-1 0</inkml:trace>
  <inkml:trace contextRef="#ctx0" brushRef="#br4" timeOffset="1.0804E6">11218 3245 0,'18'0'78,"0"0"-62,-1 0 0,1 0-1,0 0 1,-1 0 15,18 18-15,-17-18 15,0 0 16,-1 0-32,1 0 1,0 0 0,-1 0 15,-17 18-15,18-18 15,0 0-16,-1 0 1</inkml:trace>
  <inkml:trace contextRef="#ctx0" brushRef="#br4" timeOffset="1.08315E6">11324 3580 0,'18'0'109,"-1"0"-93,1 0-1,0 0 32,-1 0-16,1 0-15,0 0 0,-1 0 15,1 0 47,0 0-15,-1 0-48,1 0 16,-18-17-31,17 17 32,-17-18-17,18 18 32,0-18-31,-18 1 15,0-1 78,-18 18 48,0-17-126,1 17-15,-1 0 15,1 0 0,-1 0 16,0 0 31,1 0-31,-1 0-47,0 0 31,1 0 32,-1 0 15,0 0 47,1 0-78,-1 0 171,1 0-93,-1 0-62,18 17 31</inkml:trace>
  <inkml:trace contextRef="#ctx0" brushRef="#br4" timeOffset="1.09538E6">11836 4127 0,'17'0'0,"1"0"15,0 0 1,-1 0-16,1 0 16,0 0-1,-1 0 1,1 0-1,-1 0 17,1 0-1,0 0-15,-1 0-16,19 0 15,-19 0-15,19 0 16,-19 0-16,18 0 15,1-17-15,-1 17 16,-17 0 0,17-18-16,18 18 15,0 0-15,0-18 16,0 18-16,0 0 16,-1 0-16,19-17 15,0-1-15,-19 0 16,19 18-16,-18-17 15,0 17-15,0 0 16,0 0-16,0-18 16,0 18-16,-18 0 15,18-18-15,0 18 16,-18 0-16,0 0 16,0 0-16,1-17 15,-1 17-15,0 0 16,-17 0-16,0 0 15,17 0-15,-18 0 16,19 0 0,-1 0-1,-17 0-15,-1 0 16,1 0-16,17 0 16,1 17-16,-1-17 15,0 0 1,36 0-16,-18 0 15,-18 0-15,18 0 16,-18 0-16,18 0 16,-18 0-16,1 0 15,16 0-15,1 0 16,-17 0-16,17 0 16,-18 0-16,18 18 15,-18-18-15,0 0 16,1 0-16,-19 0 15,1 0 17,-1 0-1,-17 18-15,18-18-16,0 17 31,-1 1-16,-17 0-15,18-18 16,-18 17-16,0 1 16,18 0-16,-18-1 15,17 1 1,1 17-16,-18-17 16,18-1-1,-18 1-15,17 0 16,-17 17-1,18-17-15,-1-1 16,-17 18-16,18-17 16,0 17-16,-18 1 15,0-19-15,17 19 16,-17-1-16,18 0 16,-18-17-16,0-1 15,0 19-15,0-19 16,0 1-1,0 0-15,0-1 16,0 1 0,0 0-1,0-1-15,0 18 16,0-17-16,-18 0 16,18 17-16,-17-17 15,-1-1-15,18 1 16,-18 0-16,18 17 15,-17-18 1,-18 1-16,35 17 16,-36-35-16,36 53 15,-35-53-15,35 36 16,-35-1-16,17-17 16,-35 17-16,36-18 15,-36 36-15,0-17 16,17-1-16,1 0 15,-18 0-15,18-17 16,0 0-16,17-1 16,-17 19-16,0-36 15,-1 35-15,-34-17 16,34 17-16,-17-18 16,1 1-16,16 17 15,-17-35-15,0 18 16,1 0-16,-1-1 15,0 1-15,17-18 16,-17 0-16,1 18 16,16-18-16,-17 17 15,0-17-15,1 0 16,-1 0-16,-18 0 16,18 0-16,-17 0 15,-19 0-15,19 0 16,-1-17-1,1-1-15,17 0 16,0 18-16,35 0 16,1 0-16,-1 0 15,0-17-15,1 17 16,-1-36 15,-17 1-15,35 17-1,-18 1-15,18-18 16,-17-1-16,17 19 16,0-1-16,0-17 15,0-1-15,0 19 16,0-1-16,0-17 16,17 17-16,-17 1 15,0-1 1,0 0-16,18 18 15,-18-17 1,0-1 15,17 0 1,1 1-32,-18-1 15,0 1 1,18 17-16,-18-18 15,0 0 17,17 1-32,-17-1 47,18 18-32,0 0 32,-18-18-31,17-17-1,1 35-15,-18-18 16,18 18-16,-1-17 16,1-1-16,-1 0 15,1 1-15,17 17 16,-35-35-1,36 35-15,-1-18 16,-17 18 0,17-18-16,-17 1 15,17-1-15,0 0 16,0 18-16,-17-17 16,0 17-16,17-18 15,-17 18-15,-1 0 16,18 0-16,-17 0 15,17 0-15,-17 0 16,35 0-16,-35 0 16,-1 0-16,18 0 15,1 0-15,-1 0 16,-17 0-16,17 0 16,18 0-16,-18 0 15,18 0-15,0 18 16,35-18-16,-17 17 15,35 1-15,-36-18 16,1 18-16,52-1 16,-35-17-16,-17 0 15,35 18-15,-53-18 16,-18 0-16,-17 0 16,34 18-1,-34-18 1,0 0 31,-1 17-47,1-17 15,0 18 1,-18-1 0,17-17-1,1 0-15,-18 36 16,18-36-16,-1 35 15,18 0-15,-35-17 16,36 17-16,-36-17 16,17 17-16,1 0 15,-18-17-15,18 0 16,-1 17-16,1 0 16,-18 1-16,18-19 15,-18 36-15,17-53 16,-17 18-16,0-1 15,0 1-15,0 0 16,18-18-16,-18 17 16,0 1-16,0 0 15,0-1-15,0 1 16,0-1 0,0 1-1,0 0-15,0 17 16,0-17-1,0-1-15,0 1 16,0 0 0,-18-1-16,18 1 15,-17-1-15,-19 19 16,36-1 0,-17-17-16,17-1 15,-18 1-15,0 0 16,1-1-16,-1 1 15,0 0 1,1-1-16,-1 1 16,-17 35-16,35-36 15,-35 1-15,35 0 16,-18-1-16,-17 1 16,17 0-16,-17 17 15,0-35-15,-1 35 16,1-17-16,-18 17 15,35-17-15,-34-1 16,-19 19-16,36-19 16,-18 1-1,0 0-15,0-1 16,0-17-16,-18 35 16,19-17-16,-19 0 15,18-1-15,-35-17 16,17 36-16,18-19 15,0-17-15,1 18 16,16-18-16,-52 18 16,35-18-16,0 0 15,-17 0-15,34 0 16,-16 0-16,16 0 16,19 0-16,-1 0 15,-17 0-15,17 0 16,0 0-1,1 0 1,-1 0-16,1 0 16,-1 0-16,0 0 15,1-18 1,17 0-16,-18 18 31,18-17-31,-18 17 16,18-18-16,0 0 15,0-17-15,-17 17 16,17 1-16,0-1 16,0 1-16,0-1 15,0 0 1,17 1 0,1 17-16,-18-18 15,18 18-15,-18-18 16,17 18-16,1 0 15,0-17 1,-1 17-16,1-18 16,17 18-16,0 0 15,18 0-15,-17 0 16,16 0-16,1 0 16,18 0-16,-1-18 15,-17 18-15,18 0 16,-18 0-16,0 0 15,0 0-15,-18 0 16,18 0-16,-18 0 16,18 0-16,-18 0 15,18 0 1,0 0-16,-18 0 16,1 0-16,-1 0 15,18 0-15,-35 18 16,-1-18-16,19 18 15,-1-18-15,0 17 16,-17 1-16,17 0 16,-17-18-16,-1 17 15,1-17-15,0 18 16,17 17-16,-35-17 16,35-1-16,-17 19 15,-1-1-15,1 0 16,17 1-16,-17-1 15,0-18-15,-18 1 16,17-18-16,-17 18 16,0-1-1,18-17-15,-18 18 16,0 0 0,0-1-16,0 1 15,0 0-15,0 17 16,0-18 15,0 1-15,0 17-1,-18-17 1,18 17-16,-17 1 16,-1-1-16,18 0 15,-35 0-15,17 1 16,0-19-16,1 36 15,17-35-15,-36 0 16,36-1-16,-17 1 16,-1-1-16,18 1 15,-17 0 1,-1-1 0,0 1-16,18 0 15,-17-1-15,-19 1 16,36 0-1,-17-1-15,-1 1 16,0-18-16,1 0 16,-1 17-16,-17 1 15,-36 0-15,1-1 16,-1 1-16,-52 17 16,-1-17-1,1 17-15,-18 1 0,17-19 16,-52 18-1,52-17-15,36-18 16,35 18-16,0-18 16,18 0-16,17 0 15,1 0-15,-1 0 16,0 0 0,1 0-1,-1-18-15,1 0 16,-19-17-16,19 18 15,-1 17-15,18-18 16,-18 0-16,18 1 16,0-1-16,0-17 15,0-18-15,0 17 16,0 1-16,18 0 16,0 0-16,-18 17 15,0-17-15,17 17 16,1 18-16,0-35 15,17 17 1,-18 18-16,1-17 16,-18-1-16,18 18 15,-1 0 1,1-18-16,0 18 16,-1-17-1,1 17 1,17 0-16,18 0 15,-18-18-15,36 18 16,0 0-16,17 0 16,0 0-16,0 0 15,18 0-15,-18 0 16,-17 18-16,17-18 16,-35 17-16,17 1 15,-17-18-15,-17 0 16,-1 0-16,-18 18 15,19-18-15,-19 17 16,1-17-16,17 0 16,1 0-16,-19 18 15,1-1-15,17 1 16,-17-18-16,-1 0 16,1 18-16,0-18 15,-1 17 1,-17 19-1,18-36 1,-18 17 0,0 1-16,18 0 15,-18 17-15,17-18 16,-17 1-16,0 0 16,0-1-16,0 1 15,0 0-15,0 17 16,0 0-1,0-17-15,-17 17 16,17-17 0,0-1-16,-18 1 15,18 0-15,-18 17 16,18-17-16,0-1 16,-17 19-16,-1-19 15,18 18 1,-18-35-16,18 18 15,0 0-15,0-1 16,-17-17-16,17 18 16,-18 0-16,18-1 15,0 1-15,-17 0 16,17-1-16,0 1 16,-36-1-16,36 1 15,0 0-15,-17-1 16,-1 1-1,18 17 1,-18 1 0,1-19-1,-1 1-15,0 17 16,1-17-16,-1-1 16,18 19-16,-35-19 15,17 1-15,1 0 16,-1-1-16,-17 1 15,35 0-15,-18-1 16,0-17-16,1 0 16,-1 18-16,0-18 31,1 0-31,-1 0 16,-17 0-1,17-18-15,-17 18 16,-18-35-16,18 17 15,17 1-15,-17-1 16,17 18-16,1-18 31,17 1-15,0-1 0,-18 0-16,18 1 15,0-19-15,-18 19 16,1-1-16,17-17 15,0 17-15,-18 1 16,0-1-16,18-17 16,0-1-1,0 19 1,0-18-16,0 17 16,0 0-1,0 1-15,0-1 16,18 18 46,0 0-46,-1 0 0,19 0-1,-19 0 1,1 0-16,-1 18 31,1-1-31,17 1 0,-35 0 16,36-1-1,-19 1-15,1-18 16,-18 17-16,18-17 16,-18 18-16,17-18 15,-17 18-15,18-1 16,0-17-1,-18 18 1,17-18-16,-17 18 16,18-18-1,-18 35-15,17-17 16,-17-1-16,18 1 16,-18 17-1,0-17 1,18-18-16,-18 17 15,0 1-15,0 0 16,0-1 0,0 1-1,0 0-15,0-1 16,0 1 0,0 0-16,0-1 15,0 1 1,0-1-1,0 1 1,0 0-16,0-1 16,0 1-16,0 0 15,-18-1-15,0 1 16,18 0-16,0-1 16,-17 1-16,17-1 15,-18 1-15,1 17 16,17 1-1,0-19-15,-18 1 16,18 0-16,-18-18 16,18 35-16,0-17 15,-17-1 1,17 1 15,0-1-31,0 1 78,0-53 32,0 0-95,0-1-15,0 19 16,0-36-16,0 17 16,0-17-16,0 18 15,0 18-15,0-19 16,0 1-16,0 0 15,0 17-15,0 0 16,0 1-16,0-1 16,0 1 15,0-1-31,0 0 16,0-17-16,0 0 15,0 17-15,0 0 16,0-35-16,0 36 15,0-1-15,17 1 16,-17-19 0,0 1-1,0 17 1,0 1-16,0-19 16,0 19-1,0-1 1,18 1-16,-18-19 15,0 19-15,0-1 16,0-17-16,0-1 16,0 19-16,18-1 15,-18-17-15,0 17 16,0 1-16,0-1 16,0-17-16,0-1 15,0 1-15,17 0 16,-17 0-16,0-1 15,18 1-15,-18 0 16,0-1-16,0 1 16,17 0-16,-17 17 15,0 1-15,0-1 16,0 0-16,0 1 16,0-1-16,18 18 15,-18-18-15,0 1 16,0-1-1,0-35-15,0 36 16,0-19-16,0 1 16,0-18-16,0 18 15,18 0-15,-18-1 16,0 1-16,0 17 16,0 1-16,0-19 15,0 1-15,17 18 16,-17-1-16,0-35 15,0 18-15,0 17 16,0-17-16,0-18 16,0 18-16,0-18 15,0 35-15,18-17 16,-18 17-16,0-17 16,0-18-16,18 35 15,-18-17-15,0 17 16,0-17-16,17 0 15,-17 17-15,0 1 16,0-19-16,0 1 16,0 17-16,0 1 15,0-19 1,0 1 0,0 18-16,0-19 15,0 1-15,0 17 16,0-17-16,0 0 15,0-18-15,0 35 16,0-17-16,0 0 16,0 17-16,0-35 15,0 35-15,0-17 16,0 18-16,0-19 16,0 19-16,0-19 15,0 19-15,0-1 16,0 0-16,0-17 15,0 18-15,0-1 16,0 0-16,0-17 16,0 0-16,0 17 15,0-17-15,0 17 16,0-35-16,0 18 16,0 0-16,0 17 15,-17 0-15,17-35 16,0 36-16,0-1 15,-18-17-15,18 17 32,0 1-32,0-1 15,0 0 1,0-17-16,-18 17 16,18 1-16,0-1 15,0 1-15,0-1 16,0 0-16,0 1 15,0-1 1,0 0-16,0 1 16,-17-1-1,17 0-15,0 1 16,0-1-16,0 0 16,0 1-1,0-1-15,0 1 16,0-19-1,-18 19-15,18-19 16,0 19-16,0-1 16,0 0-16,0 1 15,0-1-15,0 1 16,0-19-16,0 1 16,0 17-1,0 1 1,0-1-1,0 0-15,0 1 16,-18-1-16,18-17 16,0 17-16,0 1 15,0-19-15,0 1 16,0 17-16,0-17 16,0 18-16,0-19 15,0-34-15,0 17 16,-17 17-16,17-16 15,0 16-15,0-17 16,0 18-16,0 0 16,0 17-16,0-35 15,-18 18-15,18 0 16,0 17-16,0-17 16,0 0-16,0-18 15,0 17-15,0-17 16,0 36-16,0-19 15,0 1-15,0 0 16,0 0-16,-17-1 16,17 19-16,0-19 15,0 1-15,0 18 16,0-1 0,0 0-1,0 1 1,0-1-1,0-17 1,0 17 0,0 0-16,0-17 15,0 18-15,0-1 16,0 0-16,0-17 16,0 17-16,0 1 15,0-19-15,0 1 16,0 0-16,0 17 15,0-17-15,0 0 16,0-18-16,-18 0 16,18 0-16,0 0 15,0 35-15,-18-17 16,18 17-16,0-17 16,-17 17-16,17 1 15,0-1 1,0 1 78,0-1-79,0 0 1,0 1-16,0-1 15,0-17 1,0 17 0,0-17-1,-18 35-15,18-18 16,0 1-16,0-1 16,0 0-16,0 1 15,0-1-15,0 0 31,0 1-15,0-1 0,0 0-16,0 1 31,0-1 0,0 1 16,0-1-31,0 0 15,0 1 0,0-1 0,0 0-31,0 1 32,0-1-1,-18 36 141,1 17-172,-1 0 15,0-17-15,1 17 16,-1 0-16,0-17 16,18 0-16,0 17 15,-17-17-15,-1-1 16,18 1 0,0 17-16,-17-17 15,17-1-15,-18 1 16,18 17-1,0-17 1,-18-18-16,18-18 188,0-17-173,18 17-15,-18 1 16,18-1-16,-18 1 15,0-19-15,17 1 16,-17 0-16,0 17 16,18 0-16,-18-17 15,17 18-15,-17-1 16,0 0 0,0 1 15,18 17 0,-18-18 0,0 0 94,0 1-93,18 17-32,-18-18 46,17 18-46,1 0 16,-18-18 31,18 18-31,-18-17-1,17-1-15,1 1 31,0-1-31,-18 0 16,17 1-16,1-1 16,-18 0-1,0 1 17,18 17-17,-1 0 204,1 17-203,-1 36-16,1-17 15,35 16-15,-53-16 16,53 34-16,-35-34 15,34 34-15,-16-35 16,17 36 0,-18-18-16,0 17 15,1-34-15,-19-1 16,18 0-16,-17-17 16,-18-1-1,18-17 1</inkml:trace>
  <inkml:trace contextRef="#ctx0" brushRef="#br4" timeOffset="1.10193E6">14111 2857 0,'18'0'547,"-1"0"-532,1 0-15,0 0 16,-1 0-16,1 0 16,0 0-16,-1 0 15,1 0-15,0 0 16,17 0-16,-18 0 15,1 0-15,0 0 16,17 0-16,-17 0 16,-1 0-16,1 0 15,0 0 17,17 0-17,0 0-15,-17 0 16,-1 0 15</inkml:trace>
  <inkml:trace contextRef="#ctx0" brushRef="#br4" timeOffset="1.10317E6">14093 3034 0,'18'0'78,"17"0"-62,1 0-16,-19 0 15,1 0-15,0 0 16,17 0 0,-17 0-1,17 0 1,-18 0-16,1 0 16,0 0-16,17 17 15,-17-17-15,17 0 16,0 0-16,-35 18 15,18-18-15,-1 0 16,19 0 0,-19 0-1,1 0 1,0 0 31,-1 0-32,1 0 1,0 0 15</inkml:trace>
  <inkml:trace contextRef="#ctx0" brushRef="#br4" timeOffset="1.10537E6">14676 2840 0,'-18'0'78,"0"0"47,1 0-62,-1 0-32,0 0-15,18 17-1,0 1-15,-17-1 16,17 1 15,-18 0-15,18-1-1,0 1 17,0 0-17,0-1-15,0 1 16,0 0-16,0-1 16,0 1-1,0-1-15,0 1 16,0 0 15,0-1-31,0 1 47,18-18-16,-1 18 110,1-18-94,0 0-32,-1 0 1,19 0 15,-19 0-15,-17-18-16,18 18 15,-18-18 1,17 18 0,1 0-16,-18-17 15,18 17-15,-18-18 16,17 18 0,-17-18-1,0 1 1,0-1 31,0 1 0,0-1-16,0 0 0,-17 1-15,-1-1-1,18 0-15,0 1 16,0-1-16,0 0 16,-18 1-1,18-1 79,0 1-32</inkml:trace>
  <inkml:trace contextRef="#ctx0" brushRef="#br4" timeOffset="1.10788E6">15028 2734 0,'0'17'125,"18"19"-125,-18-19 16,18 1-16,-18 17 15,17-17-15,-17-1 16,18 19-1,-18-1 1,18-17 0,-18-1 62,0 1-63,0 0-15,0-1 32</inkml:trace>
  <inkml:trace contextRef="#ctx0" brushRef="#br4" timeOffset="1.11036E6">15046 2734 0,'0'-18'94,"0"0"-63,0 1-31,18 17 16,-1-18 0,1 18-16,-18-17 15,18 17-15,-1-18 16,1 18 203,-18 18-204,17-18-15,-17 17 16,0 1 0,0-1-1,0 1 1,18-18-16,-18 18 15,0-1 1,0 1 0,0 0-1,0-1 32,-18-17-31,1 0 15,17 18 32,-18-18-32,36 0 234,-1 0-249,1 0 0,0 0-16,-1 0 15,1 0 1,-18 18 0,18-18-16,-1 0 15,1 17 1,0-17-1,-1 0-15,1 0 32,-1 0 46,-17 18-78,0-1 47,0 1-47,0 0 31,0-1-15,0 1 62,0 0-63,0-1 17,0 1 93,-17-18-125,-1 0 15,1 18 1,-1-18-1,0 0 1,1 0 15,-1 0-15,0 0 15,1 0-15,-1 0 46,0 0-62,1 0 16,-1 0 0,1 0-1,-1 0 1,0 0-1,1 0 79</inkml:trace>
  <inkml:trace contextRef="#ctx0" brushRef="#br4" timeOffset="1.11193E6">17745 6050 0,'0'17'125,"-18"19"-109,0-1-16,18 0 16,-17 1-16,17-1 15,0-18-15,0 19 16,0-19-16,0 1 15,0 0-15,0-1 16,0 1-16,0 17 16,0-17-16,0 0 15,0-1-15,0 18 16,0-17-16,17 0 16,-17-1-16,0 1 15,0 0 1,0-1-16,0 1 15,18 0-15,-18-1 16,0 1 0,18-1-1</inkml:trace>
  <inkml:trace contextRef="#ctx0" brushRef="#br4" timeOffset="1.11329E6">17586 6085 0,'0'-18'32,"18"18"14,-1 0 17,1 0-47,17 0-1,-17-17-15,17 17 16,-17 0-16,-1-18 15,1 18-15,0 0 16,-1 0-16,1 0 16,0 0-1,-1 0 1,1 0 140,-18 18-140,0-1-1,0 1 1,0 17 0,0-17-1,0 0 1,-18-18-16,1 0 16,17 17-1,0 1-15,-18 0 16,0-1-1,18 1-15,-17-18 16,-1 0-16,18 17 16,-18-17 15,18 18-15,-17-18 15,-1 18 47,0-18-78,18 17 16,-17-17-1,17 18 63</inkml:trace>
  <inkml:trace contextRef="#ctx0" brushRef="#br4" timeOffset="1.11518E6">17851 6597 0,'0'53'109,"17"-1"-109,-17-34 16,0 17-16,0 18 16,0-17-16,0-19 15,0 1-15,0 17 16,0-17-16,0 17 15,0-17 1,0-1 0,0 1-16,0 0 15,0-1 17,0 1-1,0-1-16,-17-17 142,-19-35-157,36 0 15,-35 0-15,17-18 16,18 17-16,-17 1 16,17 18-16,0-19 15,-18 1-15,18 17 31,0 1-15,0-1 47,18 18-63,-1-35 15,1 35-15,-18-18 16,18 18-1,-1-17-15,1 17 16,0-18 0,-1 18-1,-17-18-15,18 18 16,-1 0-16,1 0 16,0 0-1,-18-17 1,17 17 46,1 0 79,0 0-125,17 35-16,-35 0 15,35-17-15,-17 17 16,17 18-16,-17-18 15,-1 1-15,1-19 16,0 18-16,-18-17 16,17 0-16,1 17 15,0-17 1,-1-1 0,-17 1-1,0 0 1,18-18-16,-18 17 15,0 1 1,0-1 0,18-17-1,-18 18-15,0 0 16</inkml:trace>
  <inkml:trace contextRef="#ctx0" brushRef="#br4" timeOffset="1.11639E6">17886 6932 0,'17'0'156,"19"0"-156,-19 0 15,1 0-15,0 0 16,-1 0-16,1 0 16,17 0-1,-17 0 1,0 0 0,-1 0-16,1 0 15,-1 0 16,1 0-15,0 0-16,-1 0 31,1 0 94</inkml:trace>
  <inkml:trace contextRef="#ctx0" brushRef="#br4" timeOffset="1.11721E6">18292 6297 0,'17'0'46,"36"0"-46,-35 0 16,-1 0-16,1 0 16,35 0-16,-35 0 15,-1 0 1,1 0-16,-1 0 16,1 0-1,0 0 1,-1 0-16,1 0 15,17 0 1,-17 0 0,0 0-1,-1 0 63,1 0-46</inkml:trace>
  <inkml:trace contextRef="#ctx0" brushRef="#br4" timeOffset="1.11818E6">18962 5997 0,'0'18'93,"17"17"-77,-17 18-16,0-18 16,0 18-16,18 0 15,-18-18-15,18 18 16,-1-18-16,-17 1 15,0 17-15,0-36 16,0 18-16,18-17 16,-18 0-16,0-1 15,0 1 1,18 0 0,-18-1-1,0 19 1,0-19 15,0 1-15,17-18-1,-17 17-15,0 1 16,0 0 109</inkml:trace>
  <inkml:trace contextRef="#ctx0" brushRef="#br4" timeOffset="1.11968E6">18927 6067 0,'17'0'47,"-17"-17"-31,18 17-16,-1 0 0,1 0 47,0-18-32,-1 1 17,1 17-1,0 0 16,-1 0-32,-17-18 1,18 18 0,17 0 15,-17 0-15,17 0-1,-17 0 16,-1 0-15,1 0 15,0 0-31,-1 18 16,-17-1 0,0 1-16,18-18 15,-18 17-15,0 19 16,0-19-1,0 19 1,0-19 0,0 1-1,0 0 1,-18-1 0,1 1-1,-1-18-15,18 17 16,-18-17-1,18 18-15,-17 0 16,-19-18 0,19 17-1,-1-17-15,1 0 16,-1 0 0,0 0-16,1 0 15,-1 0 16</inkml:trace>
  <inkml:trace contextRef="#ctx0" brushRef="#br4" timeOffset="1.12069E6">19244 6720 0,'0'18'140,"0"17"-140,0 0 16,0 1-16,0-1 15,0-18-15,18 36 16,-18-35-16,17 0 16,-17-1-1,0 1 63,18 0-62,-18-1 0,0 1-16,0-1 31,18-17-15</inkml:trace>
  <inkml:trace contextRef="#ctx0" brushRef="#br4" timeOffset="1.12263E6">19226 6738 0,'18'0'156,"0"0"-156,-1 0 31,1 0 16,0 0-15,-1 0-17,-17 17-15,0 1 16,18-18-16,-18 18 15,18-18 1,-18 17-16,0 1 47,0 0-31,17-18-1,-17 17 1,0 1-1,0-1 17,0 1-17,-17 0 17,17-1-32,-18 1 15,0-18-15,1 18 16,-19-1-1,36 1-15,-17-18 16,52 0 172,-17 0-173,-1 0-15,1 0 16,0 0-16,-1 0 31,1 0-15,-1 0-1,1 0 48,0 0-32,-1 0-15,1 0 15,-18 18 0,18-1 16,-18 1-31,0 17-1,0-17 1,0-1 0,0 1-1,0 0 79,-18-18-78,0 0-16,1 0 46,-1 17-30,-17-17 0,17 0-1,1 0 1,-1 0 0,0 0 46</inkml:trace>
  <inkml:trace contextRef="#ctx0" brushRef="#br4" timeOffset="1.12347E6">19773 6456 0,'18'0'94,"-1"0"-94,1 0 15,0 0-15,-1 0 16,19 0-16,-19 0 16,19 0-16,-19 0 15,36 0-15,-35 0 16,-1 0-16,1 0 16,0 0-1</inkml:trace>
  <inkml:trace contextRef="#ctx0" brushRef="#br4" timeOffset="1.12414E6">19967 6738 0,'18'0'94,"-1"0"-78,1 0-16,0 0 15,-1 0 1,1 0-16,0 0 16,-1 0-16,1 0 15,0 0 1,-1 0-1,1 0 1,0 0 15,-1 0-15</inkml:trace>
  <inkml:trace contextRef="#ctx0" brushRef="#br4" timeOffset="1.12645E6">20708 6261 0,'0'36'125,"0"-1"-110,0 0-15,0 1 16,0-1-16,0 0 16,0 18-1,0-18-15,0 1 16,0 17-16,0-18 16,0 0-16,0-17 15,0-1-15,0 1 16,0 0-1,0-1 1,18 1 15,-18 0-15,0-1 0,0 1-1,0-1 1,0 1-1,0-88 95,0 34-95,-18-17-15,18 0 16,0 36 0,0-36-16,0 35 15,0 1-15,0-1 16,0 0 0,0 1-1,0-1-15,18 18 16,-18-18-16,0 1 15,0-1 1,0 1 0,17-1-1,-17 0 1,18 18-16,-18-17 16,0-1-1,0 0-15,0 1 16,0-1 15,0 0-15,0 1-1,18 17-15,-18-18 16,0-17 0,0 17-1,0 1 1,17 17 218,1 52-234,0-34 16,-1 35-16,1-18 15,-1 1-15,1-19 16,0 19 0,-1-19-16,1 18 0,-18 1 15,18-19-15,-1 1 16,-17 17 0,18-17-16,0 17 15,-18-17-15,17-1 16,-17 1-16,18-18 15,-18 35-15,17-35 16,-17 18-16,18 0 16,-18-1-16,18-17 15,-18 18 1,17 0 0,-17-1-1,0 1 1,18-18 15,-18 17 0,-18-17 63,18 18-78,-35-18-16,17 0 15,1 18-15,-18-18 16,17 0-16,-17 0 16,17 0-16,-17 0 15,-1 0-15,36 17 16,-17-17-16,-1 0 15,1 0-15,-1 0 16,18 18 0,-18-18-16,1 0 15,-1 0-15,0 0 16,1 0 0,-1 0 15</inkml:trace>
  <inkml:trace contextRef="#ctx0" brushRef="#br4" timeOffset="1.12813E6">21220 6261 0,'0'36'219,"0"-19"-219,0 19 15,0-1-15,0 0 16,17 1-16,-17-1 15,0-18-15,0 36 16,18-17-16,-18-19 16,0 19-16,17-1 15,-17 0-15,0 0 16,0-17-16,0 0 16,0 17-1,18-35-15,-18 18 16,0-1-1,0 1 32,18-18 63,-18 17-95,17 1 1,-17 0 0</inkml:trace>
  <inkml:trace contextRef="#ctx0" brushRef="#br4" timeOffset="1.12983E6">21237 6314 0,'0'-17'125,"0"-1"-125,0 0 32,18 18-17,-18-17-15,17-1 47,-17 1-31,0-1-16,18 18 15,-18-18-15,18 18 16,-18-17 0,17 17 46,1 0 16,17 0-47,-17 17-15,0 1 0,-1 0-1,1-18 1,-18 17 0,0 1-1,18-18-15,-18 17 16,0 1-1,17 0-15,-17-1 16,0 1 15,0 0 1,0-1-17,-17 1 16,-1 0-15,0-1-16,1 19 16,-1-19-1,0-17 79,1 18-94,-1-18 16,0 17-16,-17-17 15,17 0 1,1 0 31,17 18 0,-18-18 0</inkml:trace>
  <inkml:trace contextRef="#ctx0" brushRef="#br4" timeOffset="1.15607E6">15610 18432 0,'18'0'250,"35"0"-234,-18 0-16,1 0 16,16 0-16,-16 0 15,34 18-15,-17-18 16,0 0-16,18 0 15,-18 0-15,17 0 16,1 0-16,-18 0 16,17 0-16,-17 0 15,-18 0-15,-17 0 16,0 0-16,-1 0 16,1 0 15,0 0 0,-1 0-15,1 0-1,-1 0 1,19 0-16,-19 0 16,19 0-1,34-18-15,-52 18 0,17 0 16,-17 0-1,17 0-15,-17-17 16,-1 17 0,1 0 15,0 0-15,-1 0-1,1 0 63,17 0-62,-17 0 0,17 0-1,-17 0-15,17 0 16,-17 0-1,-1 0-15,19 0 16,-19 0 0,-17-18-1,18 18 1,-1 0 0</inkml:trace>
  <inkml:trace contextRef="#ctx0" brushRef="#br4" timeOffset="1.16438E6">6385 6932 0,'0'88'16,"0"-35"-1,0 17-15,0 1 16,0-18-16,0 0 16,0 0-16,0-18 15,0 0-15,0 1 16,0-1-16,0-18 15,0 1-15,0 17 16,0 1-16,0-1 16,0-17-16,0-1 15,18 19-15,-18-1 16,0-18-16,0 1 16,18 0-16,-18-1 15,17-17 126,1-17-141,-1-1 15,-17 0-15,0-17 16,18 18-16,-18-1 16,18-17-16,-18 17 15,17 0-15,-17-17 16,0 17-16,18 1 16,-18-1-1,18 0 16,-18 1-31,0-1 16,0 1-16,17-1 16,-17 0-1,36 71 95,17 35-110,-1 18 15,19 18-15,-36-36 16,18 0 0,0 0-16,-35-35 15,-1-18-15,1 1 16,-18-19-16,0-70 140,0 18-124,0-18-16,0-17 16,0-1-16,0-52 15,0-1-15,18 1 16,-18 35-16,17-18 16,1 35-16,-18 18 15,18 0-15,-18 36 16,0-36-16,0 35 15,17 0 1,-17 1 0,0-1-1,0 1-15,0-1 16,0 0 0,0 1 15,0-1 0</inkml:trace>
  <inkml:trace contextRef="#ctx0" brushRef="#br4" timeOffset="1.16733E6">7497 7355 0,'-18'0'203,"0"0"-203,1 0 16,-1 18-16,0-1 15,-17 1 1,35 0-1,-18-1-15,1 19 16,-1-36 0,18 17-16,-18 1 15,18-1-15,0 1 16,-17-18-16,17 18 16,0-1-16,0 1 31,0 0-16,0-1 1,0 1-16,0 0 16,17-1 46,1-17-31,0 0-15,-1 0 0,1 0-1,0 0 1,-1 0 0,1 0-1,0 0-15,-1-35 16,1 35-16,-18-35 15,18 35-15,-18-18 16,0 0 0,17 18-1,-17-17 1,0-1 0,0 0-1,0 1-15,0-1 16,0 1-16,0-1 15,0 0 1,0 1-16,0-1 16,0 0-16,0 1 15,0-1 1,0-17-16,0 52 203,0 19-203,0-1 16,18 0-16,-18 1 15,17-1-15,-17 18 16,0-18-16,0 0 16,0-17-16,18 17 15,-18-17-15,0 0 16,18-18-1,-18 17-15,17-17 63,-17 18-32,18-18 63,0-18-94,-1 1 16,19-19-16,-36 1 15,35 0-15,-35 17 16,17-35-16,1 18 15,0-18-15,-18 35 16,0 1-16,0-1 16,0 0-16,0 1 15,0-1-15,0 0 16,0 1-16,0-1 16,0-17-1,0 0-15,0 17 16,0-17-1,0-1-15,0 1 16,0 17-16,0 1 16,0-1-16,0 1 47,0-19-32,0 19 1,0-1 15,0 53 125,0 18-156,0-18 16,0 1 0,0-1-16,0 0 15,0 1-15,0-1 16,0 18-16,0 0 15,0-18-15,0 0 16,0 1-16,17-19 16,-17 18-16,0-17 15,0 0 1,0-1-16,18-17 16,-18 18-16,0 17 15,18-35 1,-18 18-16,0 17 15,17-35-15,1 18 16,-18 17-16,0-17 16,18-18-1,-18 17-15,17-17 47,1 0-31,0 0 31,-1 0-32,1 0 1,-1 0-16,1 0 16,17 0-1,-17-17 1,0 17-1</inkml:trace>
  <inkml:trace contextRef="#ctx0" brushRef="#br4" timeOffset="1.16804E6">7796 7337 0,'18'0'47,"17"0"-47,1-17 15,17 17-15,-1 0 16,-16 0-16,-19 0 15,1 0-15,17 0 16,-17 0 0,0 0 46</inkml:trace>
  <inkml:trace contextRef="#ctx0" brushRef="#br4" timeOffset="1.16951E6">8273 7443 0,'0'0'0,"17"0"15,1 0-15,0 0 16,-1 0 0,18 0-16,1 0 15,-1 0-15,0 0 16,-17 0-16,35 0 16,-36 0-16,19 0 15,17 0-15,-18 0 16,-17 0-1,35-17-15,-36 17 16,1-18-16,-1 0 16,1 1 15,-18-1 16,0 0-47,0 1 31,0-1-15,-18 1 15,18-1-31,-17 18 16,17-18-1,-18 18 1,1 0-1,-1 0 1,18-17 0,-18 17 31,1 0-47,-1 0 15,0 0-15,-17 0 16,0 0-1,17 0 1,18 17-16,-35-17 16,35 18-16,-35-18 15,17 18-15,-17-1 16,-1 1 0,19-18-1,17 17-15,-18-17 16,0 18-1,18 0 1,-17-18 0,17 17-16,0 1 15,-18-18 1,18 18-16,0-1 16,0 1-16,0 17 15,0 0 1,0-17-16,0 17 15,0-17 1,0 35-16,0-18 16,0-17-16,18 0 15,-18-1-15,17 1 16,-17-1-16,18-17 16,-18 18-1,18-18-15,-1 0 16,-17 18-1,18-18-15,0 0 16,-1 0 0,1 0-16,0 0 15,-1 0 1,1 0-16,17 0 16,-17 0-16,-1 0 15,1 0-15,0 0 16,-1 0-16</inkml:trace>
  <inkml:trace contextRef="#ctx0" brushRef="#br4" timeOffset="1.17146E6">8978 7302 0,'0'-17'31,"18"17"-15,-1 0-1,1 0 32,0 0-16,-1 35-31,19-18 16,-19 19-16,1-1 16,-18-17-16,35-1 15,-35 1-15,18 0 16,-18-1-16,18-17 15,-18 18-15,17-1 63,-17 1-47,0 0-16,0-1 15,0 19-15,0-19 16,0 1-1,0 0 1,0-1 109,0 1-47,-17 0-62,17-1-16,0 1 15,-18-18 1,18 17-16,0 1 16,-18-18-1,18 18 17,-17-18-1,17 17 16,-18-17 93,0 0-124,18-17-16,-17-1 16,17-17-16,0 17 15,0 1 1,0-1-16,0 0 15,0 1 1,0-1-16,0 0 16,0-17-16,0 17 15,17 1-15,-17-19 16,0 1-16,18 18 16,-18-19-16,18 19 15,-18-1-15,0 0 16,0 1 15,17 17-31,-17-18 47,18 0 0,0 18-32,-18-17-15,17 17 16,-17-18-16,18 18 16,-1 0-16,1 0 31</inkml:trace>
  <inkml:trace contextRef="#ctx0" brushRef="#br4" timeOffset="1.1833E6">6403 8378 0,'35'0'203,"-17"0"-188,-1 0-15,1 0 16,-18 18-16,18-18 16,17 0-16,-17 0 15,17 0-15,-17 0 16,17 0-16,0 0 15,-17 0-15,17 0 16,-17 0-16,35 0 16,-18 0-16,0 0 15,0 0-15,18 0 16,0 0-16,0 0 16,18 17-16,-18-17 15,0 0 1,-1 0-16,-16 0 15,17 0-15,-18 0 16,18 0-16,17 18 16,-17-18-16,18 0 15,-18 0-15,17 0 16,1 0-16,-18 0 16,0 0-16,0 0 15,-18 0-15,0 0 16,1 0-16,-19 0 15,36 0-15,-18 0 16,1 0-16,-19 0 16,1 0-16,0 0 15,34 0-15,-34 0 16,17 0-16,1 0 16,-1-18-16,0 18 15,-17 0-15,-1 0 16,19 0-16,-19 0 15,1 0 1,0 0-16,-1 0 16,1 0-1,0 0 17,-1 0-1,1 0-16,0 0-15,-1 0 16,18 0-16,1 0 16,-19 0-1,19 0-15,-19 0 16,19 0-16,16 0 16,-16 0-16,-1 0 15,0 0-15,-17 0 16,0-17-16,-1 17 15,1 0-15,0 0 32</inkml:trace>
  <inkml:trace contextRef="#ctx0" brushRef="#br4" timeOffset="1.1928E6">20479 7320 0,'17'0'156,"19"0"-140,-19 0-16,1 0 16,17 0-16,-17 0 15,0 0 1,-1 0 0,1 0 15,-1 0-16,19 0 1,-19 0 0,1 0-1,0 0 1,-1 0 0,1 0-16,0 0 15,-1 0-15,18 0 16,1-18-1,-19 18-15,1 0 16,17-17-16,1 17 16,-19 0-16,1 0 15,-1 0 1,1 0 31,0 0 15,-1 0 32,1 0-78,0 0-1,-1 0-15,1-18 16,0 18 15,-1 0-15,1 0-1,-1 0 48,1 0-16,0 0-16,17-18-15,-17 18-16,-1 0 47,1 0-1,-18-17-30,18 17 0</inkml:trace>
  <inkml:trace contextRef="#ctx0" brushRef="#br4" timeOffset="1.21785E6">28434 11200 0,'18'0'172,"-18"18"-109,0 0-63,0 17 15,0 0-15,0 0 16,0 1-1,0 17-15,0-18 16,0 18-16,0 0 16,0-36-16,0 36 15,-18 0-15,18-35 16,0 0-16,-18 17 16,18 0-16,0 0 15,-17 1-15,17-19 16,-18 19-16,18-19 15,0 1-15,0-1 16,0 1 0</inkml:trace>
  <inkml:trace contextRef="#ctx0" brushRef="#br4" timeOffset="1.22084E6">28399 11147 0,'0'53'109,"17"-17"-109,1-19 16,-18 19-16,0-1 16,18 0-16,-1-17 15,-17-1-15,0 19 16,18-1 0,-18-17-1,17-18-15,-17 17 16,0 1-16,18 0 15,-18-1-15,0 18 16,18-35-16,-1 18 16,-17 0-16,18-1 15,-18 1-15,18 17 16,-18-17 0,0 0-1,0-1 1,17-17 15,-17 18-15,18-1-1,-18 1-15,18 0 16,-1-1 0,-17 1 30,0 0-46,18-18 16,-1 17 0,-17 1-16,18 0 15,0-1-15,-18 1 16,35-1 0,-35 19-16,18-36 15,-18 17-15,17 1 16,-34-18 156,-1 0-157,0 18 1,1-18 0,-1 0-1,0 0 1,1 0-16,-1 0 15,1 0 1,-1 0 0,0 0-1,1 0 48,-19 0-48,19 0-15,-1 0 16,0 0-16,-17 0 16,18 0 31,-1 0-16,-35 0-16,18 0-15,17 17 16,-35-17-16,36 0 16,-1 0 15</inkml:trace>
  <inkml:trace contextRef="#ctx0" brushRef="#br4" timeOffset="1.22192E6">28928 11359 0,'0'18'93,"0"35"-77,0-18-16,0 36 16,0-19-16,0 1 15,0 0-15,0 0 16,0-35-16,0 35 15,0-36-15,0 19 16,0-19-16,0 19 16,0-1-16,0-18 15,0 1 1,0 0 0,0-1-1,0 1 16,0 0-31,0-1 16,0 1 0,0 17-1,0-17 1,0-1-16,0 1 16,17-18-1,-17 18 32</inkml:trace>
  <inkml:trace contextRef="#ctx0" brushRef="#br4" timeOffset="1.22301E6">28945 11359 0,'18'0'109,"0"0"-93,-1 0-1,1 0 1,-18 18 15,0 17-15,18-35-16,-18 18 15,17 35-15,-17-36 16,0 1-16,0 0 16,0-1-16,0 1 15,0-1 1,0 1-1,-17-18 1,17 18-16,-18-1 16,18 1-16,-18-18 15,18 18 1,-17-1-16,-1-17 0,18 18 16</inkml:trace>
  <inkml:trace contextRef="#ctx0" brushRef="#br4" timeOffset="1.22397E6">28081 12488 0,'18'0'15,"-1"0"1,1 0-16,17 0 15,-17 0 1,0 0-16,17 0 16,0 0-16,18 0 15,0 0-15,18 0 16,17 0-16,-18 0 16,-17-18-16,18 18 15,-18-17-15,0-1 16,-18 18-16,0 0 15,0 0-15,-17-18 16,0 18-16,-1 0 16,1 0-1,0 0 1</inkml:trace>
  <inkml:trace contextRef="#ctx0" brushRef="#br4" timeOffset="1.22538E6">28628 12823 0,'0'18'156,"0"-1"-140,0 1-1,0 0 1,0-1 0,0 1 30,18-18-46,-1 18 16,-17-1 0,18 1-1,-1 0 1,1-1 15,0 1-15,-18-1-16,17 19 15,-17-19-15,18 1 16,-18 17-16,18-17 16,-1 17-16,-17 0 15,18-17-15,-18 0 16,0 17-16,0-17 16,0-1-1,0 1 1,0 0-1,0-1 1</inkml:trace>
  <inkml:trace contextRef="#ctx0" brushRef="#br4" timeOffset="1.22695E6">28628 12841 0,'0'-18'156,"0"1"-140,18 17 30,-18-18-14,17 18-32,1 0 15,-1 0 1,1 0 0,0 0 30,-1 0 1,1 0-31,0 0 0,-1 0 30,-17 18 1,18-1-15,-18 1-32,0-1 15,0 1 16,0 0 1,0-1-17,0 1 17,-18-18-32,18 18 15,0-1 16,-17-17-31,17 18 16,0 0 0,-18-18-1,18 17 17,-18-17-1</inkml:trace>
  <inkml:trace contextRef="#ctx0" brushRef="#br4" timeOffset="1.22906E6">28840 13317 0,'-18'35'250,"18"-17"-235,0 0 16,0-1-15,-18 1 0,1-18 15,17 17-31,-18 1 47,18 0-32,-18-1 32,-17-17-31,35 18-16,-18-18 16,1 18-1,-1-18-15,1 17 16,-1-17-1,0 0-15,1 0 63</inkml:trace>
  <inkml:trace contextRef="#ctx0" brushRef="#br4" timeOffset="1.25836E6">21978 6544 0,'18'0'156,"-1"0"-140,1 0-1,0 0 1,-1 0-16,1 0 16,0 0-1,-1 0 1,1 0-1,-1 0-15,19 0 16,-19 0 0,19 0-16,-19 0 15,19 0-15,-19-18 16,1 18-16,-1 0 16,1 0-1,0 0 1,-1 0-1,-17-18-15,18 18 16,0 0 0,17 0-16,-17 0 15,-1 0-15,1 0 16</inkml:trace>
  <inkml:trace contextRef="#ctx0" brushRef="#br4" timeOffset="1.25986E6">22331 6350 0,'0'-18'0,"17"36"187,19-1-171,-36 1-1,17 0-15,1-18 16,-18 17-16,18 1 16,17 17-16,-17-17 15,17-1-15,-18 36 16,1-53-16,0 18 16,-1 0-16,1-18 15,-18 17 1,0 1 218,-18 0-218,1-18 15,17 17-31,-18 1 16</inkml:trace>
  <inkml:trace contextRef="#ctx0" brushRef="#br4" timeOffset="1.26104E6">23636 6226 0,'0'18'125,"0"35"-109,0-36-16,0 1 15,0 0-15,0-1 16,0 19-16,18-19 16,-18 19-16,0-1 15,0-18-15,17 1 16,-17 35-16,0-35 15,0-1-15,0 1 16,0 17-16,0 0 16,0-17-1,0 0 1,0-1 15,0 1-31,0 0 16,0-1-1,0 1 1</inkml:trace>
  <inkml:trace contextRef="#ctx0" brushRef="#br4" timeOffset="1.26228E6">23636 6226 0,'18'0'93,"-1"0"-77,1 0 0,0 0-1,-1 0 1,1 0 15,0 0-15,-18 18 15,17-18-15,-17 17-1,18-17-15,-18 18 16,0 0-1,0-1 1,0 1-16,0 0 16,0-1-1,0 1 1,0 0 0,0-1 15,-18-17-16,18 18 17,-17-18-17,17 18 1,-18-18-16,18 17 16,-18-17-1,1 18 1,-1-1-1,0-17 1</inkml:trace>
  <inkml:trace contextRef="#ctx0" brushRef="#br4" timeOffset="1.26426E6">23918 6526 0,'18'-18'0,"0"18"31,-1 0 1,1 0-1,0 0-15,-1 0 15,-17 18-16,18-18 1,-18 18-16,17 17 16,1-17-1,-18-1 17,0 1-32,18 0 31,-18-1-31,0 1 15,0-1 1,0 19-16,0-19 16,0 1-1,0 0 1,0-1 0,0 1-1,0 0 16,-18-1-31,18 1 16,-18-18-16,18 17 16,0 1 31,-17-18-16,17-35 109,0 17-124,0 1-16,0-1 16,0-17-16,0-1 15,0 19-15,0-1 16,0 0-16,0 1 16,0-1-1,0 1 16,17-19 1,1 19-17,0-19 1,-18 19 0,17-1-1,1 0 16,0 18-31,-18-17 16,17 17-16,-17-18 16,18 18-16,0 0 15,-1-17 1,1 17 78</inkml:trace>
  <inkml:trace contextRef="#ctx0" brushRef="#br4" timeOffset="1.2661E6">24324 6632 0,'18'0'47,"-1"0"-32,1 0 16,0 0-31,-1 0 16,1 0 0,0-18-1,-18 1-15,17 17 16,1-18-16,-1 0 47,-17 1-16,18-1-15,-18 0 62,0 1-63,0-1 1,0 1 0,18-1-16,-18 0 15,0 1 1,-18 34 218,18 1-218,-18-18-16,18 18 16,-17-18-1,-1 0 1,18 17 15,0 1-15,-17-1-16,-1 1 15,18 0 1,-18-1 0,1-17-16,17 18 15,-18 0 1,18-1-1,-18 1 1,18 0 0,0-1 31,0 1-32,0-1 1,0 1-1,0 17 1,0-17 0,0 0 31,18-18-32,-18 17 1,18 1-1,-1-18-15,1 0 16,0 0 15,-1 0-15,1 0 0,-1 0-1,1 0 1,0 0-1,-1 0 17,1 0 15</inkml:trace>
  <inkml:trace contextRef="#ctx0" brushRef="#br4" timeOffset="1.26844E6">24977 6367 0,'-18'0'172,"0"0"-156,1 0 46,-19 0-46,1 0-16,18 0 15,-19 0-15,19 0 16,17 18-16,-36-18 16,19 18-1,-1-18-15,0 0 16,1 17-16,-1-17 31,18 18-15,0 0 78,0-1-79,18-17 32,-18 18-31,17-18-1,1 0-15,-18 17 16,18-17-16,-1 0 16,19 0-1,-19 0-15,19 0 16,-19 0-1,1 0-15,-1 0 16,19 0 0,-19 0-1,1 0-15,0 0 16,-1 0-16,1 0 16,0 0-16,-1 0 15,1 0 1,-18 18 15,17-18-31,1 0 16,-18 18-1,18-18 1,-18 17 15,0 1-15,0 0-1,0 17-15,-18-17 16,18 17-16,-18-35 16,18 17-16,-17-17 15,17 18-15,-18-18 141,1 0-110,-1 0-15,0 0-16,1 18 15,-1-18 1,0 0 0,18 17-16,-17-17 15,-1 0 17,0 0-17</inkml:trace>
  <inkml:trace contextRef="#ctx0" brushRef="#br4" timeOffset="1.27014E6">25382 6350 0,'-17'0'250,"-1"0"-235,0 0 1,1 17 0,-1 1-1,18 0 1,0-1 46,0 1-46,-17 17 0,17-17-1,0-1-15,0 1 47,17-18 63,1 0-110,-1 0 15,19 0-15,-19 0 16,19 0-16,-19 0 15,19 0-15,-19 0 16,1 0 47,-18 18-63,17-18 15,-17 35-15,18-17 16,-18-1-1,0 1 1,0 0 0,0-1-1,0 1 17,0-1-17,0 1 1,-35 0-1,17-1-15,-17 1 16,0 0-16,17-18 16,0 17-1,1-17 63,-1 0-62,-17 0 0,35-17-16</inkml:trace>
  <inkml:trace contextRef="#ctx0" brushRef="#br4" timeOffset="1.27226E6">25682 6367 0,'0'18'79,"0"0"-64,0-1-15,0 1 16,0 0-1,0-1 1,0 1 0,0-1-16,18-17 15,-18 18-15,0 0 16,18-1 0,-18 1-1,17-18-15,-17 18 16,0-1 15,18 1-15,-18 0 15,17-18-15,-17 17 15,18-17-16,0 0-15,-1 0 32,1 0-17,0 0 48,-1 0-48,1-17 1,-18-1-16,18 18 16,-18-18-16,17 1 15,-17-1 1,0 0 0,0 1 15,0-1-16,0 0 1,0 1 0,0-1-16,0 1 15,0-1-15,0 0 16,0 1 0,0 34 280,0 1-280,0 0-16,0-1 16,0 1-16,0-1 15,18 1 1,-18 0-16,0-1 16,0 1 15,17-18-16,-17 18 1,18-1 0,-18 1-16,18-18 15,-18 18-15,0-1 32,17-17-17,-17 18 48,18-18-48</inkml:trace>
  <inkml:trace contextRef="#ctx0" brushRef="#br4" timeOffset="1.27403E6">26211 6385 0,'18'0'141,"0"18"-126,-1-1-15,-17 1 16,18 0 0,-18-1-1,18 1-15,-18-1 16,17-17-1,-17 18-15,0 0 32,0-1-17,18 1-15,-18 17 16,0-17 0,17-18-16,-17 18 15,0-1-15,0 1 16,0-1-1,0 1-15,0 0 32,-17-18 218,17-18-250,0 0 31,0 1-15,0-1-1,-18 18 1,18-17-1,0-1-15,0 0 32,0 1-1,0-1-15,0 0-16,0 1 15,0-1 16,0 0-15,0 1 0,18 17 15,-18-18-15,0 1-1,17 17 1,-17-18-1,18 0-15,-18 1 32,18 17-32,-1-18 78,1 0-78,0 1 15,-1-1 1,1 18 0,-18-18-16,18 18 31</inkml:trace>
  <inkml:trace contextRef="#ctx0" brushRef="#br4" timeOffset="1.27598E6">26564 6473 0,'18'0'47,"-1"0"-31,1 0 46,0 0-46,17 0 0,-17-17-1,17 17-15,0-18 16,18 0-16,-53 1 16,18 17-16,-1 0 31,-17-18-31,18 0 47,0 18-47,-18-17 31,0-1 47,0 0-62,0 1 46,-18 17-31,0 0 1,1 0-1,-1 0 47,0 0-62,1 0-1,-1 0 1,1 0 0,-1 0 15,18 17-31,-18 1 15,1 0 17,-1-18-32,0 17 15,18 1 1,-17-18 0,17 18-16,0-1 46,-18-17-46,18 18 16,0 0 0,0-1-16,-18-17 15,18 18 1,0-1-16,-17-17 16,17 18-16,0 0 15,0-1-15,0 1 16,0 0-16,0-1 15,0 1-15,0 0 16,0-1 0,0 1 15,0-1-31,17 1 31,1 0 0,0-18 1,-18 17-1,17-17-15,1 0-1,-18 18-15,18-18 16,-1 0-16,1 0 15,0 0-15,-1 0 32,-17 18-32,18-18 15,-1 0 1,1 0 0,0 0-1,-1 0 110</inkml:trace>
  <inkml:trace contextRef="#ctx0" brushRef="#br4" timeOffset="1.27803E6">27711 6420 0,'17'0'47,"1"0"-32,0 0 16,-1 0-15,1 18 0,-18 0-16,18-1 15,-1 1-15,1-1 16,-1 1-16,-17 17 16,18-17-16,-18 0 15,18 17-15,-18 0 16,17 18-16,-17-18 15,0 1-15,0-19 16,0 19-16,0-1 16,0-18-16,0 1 15,0 17-15,0-17 16,0 0 0</inkml:trace>
  <inkml:trace contextRef="#ctx0" brushRef="#br4" timeOffset="1.27921E6">27834 6067 0,'18'36'110,"-18"-19"-110,17 1 15,-17 17-15,0-17 16,0 0-16,0 17 16,18 0-16,0 36 15,-18-18-15,0-18 16,0 0-16,0 0 15,0 1-15,17-1 16,-17-17-16,0-1 16,0 1-16,18 0 15,-18-1 17,0 1-32,0-1 15,0 1 1,18 0-16,-18 17 15,0-17-15,0-1 16,0 1-16,0 0 16,0-1-1,17 1-15,-17-1 32,18-17 14,0 18 1,-1-18-31,1 0 0,-1 0-16,1 0 15,0 0 1,-1 0-16,1-18 15,0 18 1,-1 0-16,1 0 16,-18-17-1</inkml:trace>
  <inkml:trace contextRef="#ctx0" brushRef="#br4" timeOffset="1.28065E6">28540 6438 0,'-18'0'78,"0"0"-62,18 18 15,-17-1-16,17 1 1,0-1-16,-18 1 16,18 0-1,-17-18-15,17 17 0,0 1 16,0 0 15,0-1-15,0 1-1,0 0 1,0-1 0,0 1-1,0-1 1,0 1-16,0 0 16,17-18-1,-17 17 1,18-17-1,-18 18 1,17 0-16,1-18 31,0 0 1,-1 0 30,1 0-46,0 0 15,-1-18 16,-17 0-32,0 1 1,0-1 0,0 0-1,0 1-15,0-1 16,0 1 0,0-1-1,0 0 16,0 1-15,-17 17 0,17-18-1,-18 0-15,18 1 32,-18 17-17,1-18 63,-1 18-62,0-18 0</inkml:trace>
  <inkml:trace contextRef="#ctx0" brushRef="#br4" timeOffset="1.28233E6">28857 6314 0,'0'-17'15,"-17"17"126,-1 0-125,0 0 15,18 17 47,0 1-62,-17-18-16,17 18 15,0-1 1,0 1 0,0 0-1,0-1-15,0 1 16,0 0-1,0-1 1,17 1-16,1-1 31,-18 1-15,18-18 46,-1 0-46,1 0 47,-1 0-17,-17 18-46,18-18 16,0 17 0,-18 1 31,0 0-16,0-1 0,0 1 0,0 0-15,0-1 0,-18-17-16,18 18 93,-18-18-93,18 17 16,-17-17 0</inkml:trace>
  <inkml:trace contextRef="#ctx0" brushRef="#br4" timeOffset="1.28383E6">29104 6279 0,'0'-18'31,"-17"18"47,-1 0-46,0 0-17,1 0 16,-1 18 48,0 0-64,18-1 1,0 1-16,0 0 15,0-1 17,18 1-1,0 0 0,-1-18-15,1 0-1,0 0 17,-18 17-32,17-17 15,1 18 1,-1-18-16,-17 18 62,0 17-46,18 18-16,-18-18 16,18 0-16,-18 18 15,0-18-15,17-17 16,-17 0-16,0-1 203,-17-17-187</inkml:trace>
  <inkml:trace contextRef="#ctx0" brushRef="#br4" timeOffset="1.28525E6">29281 6456 0,'17'0'172,"-17"-18"-141,18 0-31,-1 1 63,-17-1-48,0 0 48,0 1 15,0-1-47,-17 18 0,-1 0 32,18 18-47,-17-18-1,17 17 1,0 1-1,0 0 1,0-1 0,0 1-1,0 0 1,0-1 0,0 1-16,0-1 0,0 1 31,0 0-16,0-1 1,17 1 0,1-18 15,-18 18-15,17-18-1,1 17 1,0 1-1,-1-18 17,1 0 30,0 0-46,-1 0 140,36-18-156</inkml:trace>
  <inkml:trace contextRef="#ctx0" brushRef="#br4" timeOffset="1.28696E6">29863 6297 0,'-18'-18'15,"0"18"95,1-18-95,-1 18 1,0 0 15,18-17-31,-17 17 0,17-18 32,-18 18-32,1 0 15,-1 0 32,0 0-16,-17 18 1,17-1-17,18 1 48,0 0-48,0-1 1,0 1-16,-17-18 16,17 18-16,0-1 15,0 1-15,0 0 16,0-1-1,0 1 1,17-18 15,-17 18 1,18-18-17,0 0 1,-1 0-1,1 0 1,0 0 0,-1 0-1,1 0 17,-18 17-1,17-17-16,-17 18 1,0-1 0,18 1-16,-18 0 47,0 17-1,0-17-30,0-1-16,0 1 16,0 0 31,0-1 46,-18 1-46,1-18-47,-1 17 31,1-17-15,-1 18 0,0 0-1,1-18-15,-1 0 16,0 17 0,1-17 30,-1 0 48</inkml:trace>
  <inkml:trace contextRef="#ctx0" brushRef="#br5" timeOffset="1.52757E6">1041 5327 0,'17'0'47,"1"0"-32,0 0 1,17 0 0,-17 0-1,-1 0-15,1 0 16,17 0-16,-17 0 16,17 0-16,0 0 15,18 0-15,0 17 16,0-17-16,0 0 15,0 0-15,17 0 16,-17 0 0,-17 0-16,-1 0 0,0 0 15,0 18 1,1-18-16,-19 0 16,19 0-16,-1 0 15,-17 0-15,-1 0 16,36-18-16,-35 1 15,-1-1-15,19 18 16,-19-18-16,1 1 16,0 17-16,-1 0 15,1-18 1,-1 0 0,-17 1-1,18-18-15,-18 17 16,18-17-16,-18 17 15,0 0 1,0 1 15,-18 17-15,0 0 0,1-18-16,-1 18 15,1-18-15,-1 18 16,0 0-16,1 0 15,17-17 1,-18 17 0,0 0-1,-17 0 1,17 0-16,1 0 16,-1 0-16,-35 0 15,36 0-15,-1 0 16,-17 0-16,-1 0 15,1 0-15,-18 0 16,0 17-16,18 1 16,-18-18-16,18 18 15,0-1-15,-1-17 16,1 18-16,0-18 16,-1 18-16,-16-18 15,34 0-15,0 17 16,-17-17-16,17 0 15,-17 18 1,17-18-16,1 0 16,-1 0-1,18 18 1,-17-18-16,-1 17 31,0-17 0,1 0 1,-1 0-32,18 18 15,-35-18-15,17 0 16,0 0 0,1 0-1,17 17 235,35 36-250,-35 0 16,18 0-16,-1 35 15,1-17-15,-18 52 16,18-52-16,-18 52 16,0 1-16,0-36 15,0 0-15,17 18 16,-17-35-16,0-1 16,0-17-16,0 0 15,0-18-15,18 36 16,-18-53-16,18 17 15,-18-18-15,17 19 16,-17-1-16,0 0 16,18-17 15</inkml:trace>
  <inkml:trace contextRef="#ctx0" brushRef="#br5" timeOffset="1.52948E6">2311 5097 0,'17'18'93,"19"35"-77,-19 17 0,1-17-16,0 0 15,-1 0-15,1 0 16,-1 0-16,1 0 15,-18 17-15,35 1 16,-17-18-16,0 0 16,-1-18-16,-17 18 15,0 0-15,18-18 16,0 1-16,-18-19 16,0 18-16,0 1 15,0-19-15,0 1 16,0 17-16,0-17 15,0 17 1,0-17-16,0-1 16,0 19-16,0-1 15,0-17-15,0 17 16,0 18-16,0-18 16,0 18-16,0-18 15,0 1-15,0-1 16,0-17-16,0-1 15,0 1-15,0-1 32,0 1-32,0 0 31,0-1 0,0 1-15,0 0-1,0-1 1,0 1 15</inkml:trace>
  <inkml:trace contextRef="#ctx0" brushRef="#br5" timeOffset="1.53749E6">3193 1675 0,'0'18'110,"0"70"-95,0-17-15,0 17 16,17 18-1,-17 17-15,18-52 16,-18 52-16,18-52 16,-18 35-16,0-18 15,0 0-15,0 0 16,0-17-16,0-1 16,0 19-16,0-19 15,0 54-15,0-36 16,0 71-16,0-54 15,0 19-15,0-1 16,17 18-16,-17-70 16,0 0-16,0-1 15,0-35-15,0 1 16,0-1-16,0-17 16,0-1-16,0 18 15,0 18-15,0-17 16,0-1-16,0 35 15,0-17-15,0 18 16,0-18-16,0 17 16,0-17-16,0-17 15,0-1-15,0-17 16,0 17-16,0-18 31,0 1 0,0 0 1,0-1-17,0 1 17,18-18 155,-1 0-187,19 18 16,-1-18-1,18 0-15,-18 0 16,0 0-16,18 0 16,-17 0-16,17 0 15,0 0-15,-1 0 16,19 0-16,0 0 15,-1 0-15,36 0 16,-18 0-16,-17 0 16,35 0-16,-36 0 15,1 0-15,-18 0 16,-18 0-16,-18 0 16,1 0-16,17 0 15,-17 0 1,0 0-1,-1 0-15,1 0 32,0 0-17,-1 0 1,1 0 0,-1 0 46,1 0 79,0-36-126,-1 1 1,-17 17-16,18-34 16,-18 34-16,0 0 15,0-17-15,0 17 16,0 1-1,0-1-15,18 0 16,-18-17-16,0 18 16,17-1-16,-17-17 15,0 17-15,18-17 16,0-1-16,-18 19 16,17-19-16,-17 19 15,0-1 1,0 1-1,0-1-15,0 0 16,0 1-16,0-1 16,0-17-16,0-18 15,0 0-15,18 0 16,0-18-16,-18 36 16,0-18-16,17 36 15,-17-36-15,0 0 16,0 35-16,18-35 15,-18 36-15,0-19 16,0 1-16,0 0 16,17-18-16,-17 18 15,18-36-15,-18 18 16,18 0-16,-18 0 16,0 0-16,0 18 15,17 0-15,-17 17 16,0-17-16,0 17 15,0 1-15,0-19 16,0 19 0,0-1-16,0 0 15,0-17-15,0 17 16,0-17-16,0 0 16,0-18-16,0 18 15,0-36-15,0 36 16,0-18-16,18 0 15,-18 18-15,0 0 16,18-1-16,-18 1 16,0 0-16,0-18 15,0 0-15,17 18 16,-17-18-16,0 17 16,0 1-16,18 0 15,-18 0-15,18-1 16,-18 19-16,0-19 15,0 1-15,0 0 16,17 17-16,-17 0 16,0-17-16,18 18 15,-18-1 1,0 0 0,0 1-1,0-1 32,0-17-31,0 17-1,0-17 1,0 17-16,-18 18 16,18-17-1,0-1 16,-17 18 1,-1 0-17,-17 0 1,35-18 0,-18 18-16,0 0 15,-17 0-15,17 0 16,1 0-16,-36 0 15,0 0-15,18 0 16,-18 0-16,-18 0 16,18 0-16,0 0 15,0 0-15,1 0 16,-1 0-16,17 0 16,19 0-1,-1 0-15,-35 0 16,18 18-16,17-18 15,-17 18-15,0-18 16,-18 0-16,35 17 16,-35 1-16,18-1 15,-18-17-15,18 0 16,-18 18-16,18-18 16,17 0-16,0 0 15,1 18-15,-1-18 16,0 0-16,1 0 15,-1 0-15,-17 0 16,-18 0-16,0 0 16,0 17-16,0-17 15,0 0-15,36 18 16,-1-18-16,0 0 16,1 0-16,-1 0 15,0 0 16,1 0 79,-1 0 155,0 0-265</inkml:trace>
  <inkml:trace contextRef="#ctx0" brushRef="#br5" timeOffset="1.53961E6">1147 6861 0,'17'0'78,"1"0"-63,-1 0-15,1 0 16,0 0 0,-1 0 15,1 0-15,0 0-1,-1 0 1,1 0-1,0 0-15,17 0 16,0 0 0,0 0-16,18-17 0,-17 17 15,17 0 1,17-18-16,1 18 16,-1 0-16,18 0 15,-17 18-15,-18-1 16,0 1-16,35-18 15,-53 35-15,0-35 16,-17 18-16,35-18 16,-35 0-16,-1 0 15,1 0-15,35-18 16,17-17-16,-34 0 16,52-1-16,-35 1 15,35 0-15,-17-1 16,-18 19-16,35-1 15,-53 18-15,18-17 16,-35 17-16,17-18 16,-18 18 62,1 0-63,17 0 1,1-35 0,-36 17-1,35-17-15,-35 17 16,18 0-16,-18 1 16,17-1-16,-17 1 15,0-1 1,-17 18-16,17-18 15</inkml:trace>
  <inkml:trace contextRef="#ctx0" brushRef="#br5" timeOffset="1.54066E6">706 7002 0,'0'-17'125,"52"-19"-125,1 19 15,0-19-15,-17 36 16,16-17-16,1-1 16,-17 18-16,17 0 15,-18 0-15,18 0 16,-18 0-1,-17 0-15,-1 0 16,1 0-16,0 0 16,-1 0-16,1 0 15,0 0 1,-1 0-16,1 0 16,17-17-16,-17-1 15,-1 0-15,1 18 16,-18 53 46</inkml:trace>
  <inkml:trace contextRef="#ctx0" brushRef="#br5" timeOffset="1.54204E6">1182 7302 0,'17'0'93,"1"53"-77,-18 0-16,18-18 16,-18 1-16,17-1 15,-17-18-15,0 19 16,0-19-16,0 1 15,18-18-15,-18 18 16,18-1 15,-1 1-15,-17 0 0,18-18-16,0 17 15,-36-17 79,18-35-94,-18 0 16,18-1-16,-17 1 15,17 17-15,0 1 16,0-1-1</inkml:trace>
  <inkml:trace contextRef="#ctx0" brushRef="#br5" timeOffset="1.5443E6">1217 7320 0,'18'70'94,"-18"-34"-78,17-19-16,1 19 15,-18-1-15,0-18 16,18 1-16,-1 17 16,-17-17-16,0 0 15,18-1 1,-18 1-16,18-18 15,-18 18 1,0-1-16,17-17 31,-17 18-15,18-18 62,17 0-62,-17-18-1,17-35-15,0 0 16,1 18-16,-1-35 16,-17 34-16,-1 19 15,1-19-15,-18 19 16,17 17 124,1 35-140,0 0 16,-1 18-16,19 0 16,-19-18-16,1 1 15,0-1-15,17 0 16,-35-17-16,17 0 16,1-18-16,-18 17 31,18-17 47,17-70-62,0 17-1,-35 0-15,36 0 16,-19-35-16,1 35 15,-18 0-15,0 0 16,17 0-16,-17 35 16,0 1-1,18-19-15</inkml:trace>
  <inkml:trace contextRef="#ctx0" brushRef="#br5" timeOffset="1.54801E6">4551 1129 0,'0'35'125,"0"0"-125,0-17 16,0 17-16,0 0 15,0 1-15,0 17 16,0-18-16,0 0 16,0 0-16,0 1 15,0-19-15,0 19 16,0-19-16,0 18 15,0-17-15,0 17 16,0-17 0,0 0-16,0-1 15,0 1 1,0 0 0,-18-1 15,36-17 156,-1 0-171,1 0-16,17 0 16,-17 0-1,0 18-15,-1-18 16,1 0-1,0 17-15,-1-17 16,1 0 0,-1 0-1,1 18 1,17-18-16,-17 18 16,35-18-1,-35 0-15,17 0 16,-17 0-1,-1 0 48,1 0 15,-18-18 0,0 0-62,0-34-16,0 34 15,0-17-15,0-1 16,0 19-16,0-19 16,0 19-16,0-18 15,0 17-15,17-17 16,-17 17-16,0 0 16,0-17-16,18 17 15,-18-17-15,18 18 16,-18-19-16,0 19 15,0-19-15,0 1 16,17 35-16,-17-18 16,0 1-16,0-1 31,18 18 16,-36 0 109,18-18-125,-17 18-15,-1 0 0,0 0-16,1 0 15,-1 0-15,1 0 16,-1 0-1,0 0 17,1 0-32,-1 0 15,18-17-15,-18 17 16,1 0 0,-1 0 15,0 0 0,1 0-15,-1 0-1,0 0 1,1 0-16,-1-18 31,1 18-31,-1 0 16,-17 0-16,17 0 15,0 0 1,1 0 0,-1 0-1</inkml:trace>
  <inkml:trace contextRef="#ctx0" brushRef="#br5" timeOffset="1.58092E6">1341 12012 0,'17'0'109,"18"0"-109,1 0 16,17 0-16,0 0 15,0 0-15,-1 0 16,19 17-16,0 1 16,34 0-16,36-1 15,-17 1-15,17 0 16,18-18-16,35 17 15,0-17 1,-18 0-16,18 18 16,0-18-16,-17 0 15,17 0-15,-36 0 16,37 0-16,-1 0 16,-18 0-16,53 0 15,-17 0-15,-18 17 16,0 1-16,0 0 15,-35-18-15,-1 0 16,-16 17-16,-1-17 16,-18 0-16,1 0 15,-36 0-15,18 0 16,-36 0-16,-17-17 16,-18 17-16,1 0 15,-19 0-15,1 0 78,0 0-62,-1 0 0,1 0-1,-18-18 1,18 18-16,-1 0 15</inkml:trace>
  <inkml:trace contextRef="#ctx0" brushRef="#br5" timeOffset="1.58229E6">1499 13423 0,'53'0'63,"0"0"-48,18 0-15,-1 0 16,36 0-16,18 0 16,52 0-16,-17-18 15,52 18 1,1-17-16,17 17 16,1 0-16,69 0 0,-69 0 15,-19 0 1,19 17-16,-36-17 15,17 35-15,-34-35 16,35 0-16,-18 0 16,0 0-16,-18 0 15,18 0-15,-53 0 16,0 0-16,0 0 16,-17 0-16,-18 0 15,-1 0-15,-16 0 16,-36 0-16,17 0 15,1 0-15,-18 0 16,0 0-16,-36 0 16,18 0-16,-17 0 15,17 0-15,-17 0 16,0 0 93</inkml:trace>
  <inkml:trace contextRef="#ctx0" brushRef="#br5" timeOffset="1.58765E6">1729 10213 0,'17'0'62,"1"0"-46,-18 35 0,18-35-1,-18 18-15,0-1 16,0 1-16,0 17 15,0-17-15,0 17 16,-18-17-16,18 17 16,0-17-16,-18 17 15,1-18 1,34-17 531,1-17-532,0-1-15,17 18 16,-35-17-16,17 17 16,1 0-1,0 0-15,-1 0 16,1 0 0,0 0-1,-1 17 1,-17 1-16,18-1 15,-18 19 1,18-19-16,-18 1 16,17 35-16,-17-35 15,0-1 1,0 18-16,0-17 16,0 0-1,0-1 1,0 1 15,-17-18-15,17 18-1,-18-18 17,0 0-17,1 17 1,-1-17-16,0 18 15,1-18 1,-1 0-16,0 0 16,1 0-1,-1 0 1,1 0 0,-1 0 15,0 0-16,1 0 126</inkml:trace>
  <inkml:trace contextRef="#ctx0" brushRef="#br5" timeOffset="1.58889E6">1482 10195 0,'17'0'219,"1"0"-203,0 0 15,-1 0 16,1 0-16,0 0-15,-1 0 46,18 0-31,-17 0-15,0 0 0,-1 0-1,1 0 1,0 0 0,-1 0 15,1 18 0,0-1 110</inkml:trace>
  <inkml:trace contextRef="#ctx0" brushRef="#br5" timeOffset="1.59129E6">2575 10530 0,'-17'0'234,"-1"0"-203,0 0-15,1 18 0,17-1 31,-18-17-47,18 18 31,-18-18-31,1 35 15,17 1 1,-18-36-16,18 35 16,-17-18-16,17 19 15,-18-19-15,18 1 16,0 17-16,0-17 16,0 0-1,0-1-15,0 1 16,0-1-16,0 1 15,0 0-15,0-1 16,0 1-16,0 0 16,18-18 46,-1-18-46,1 0-16,-1-17 15,1 17-15,0 1 16,-18-18-16,17-1 16,1 19-16,0-19 15,-18 19-15,0-1 16,0 0-16,17 18 16,-17-17-1,18 52 204,0 18-219,-1-35 16,-17 17-16,35 0 15,-35-17-15,18-1 16,0 1-16,-18 0 31,17-18-15,-17 17 15,18-17-15,0 0-1,-1 0 48,19-17-48,-36-36-15,35 0 16,0-35-16,0 35 16,-17-35-16,0 17 15,-1 1-15,1 17 16,0-36-16,-18 54 15,0 18-15,0-1 16,0 0-16,0 1 16,0 34 249,0 36-265,0-18 16,-18 18-16,18 0 16,0 18-16,0-18 15,0 17-15,0 1 16,0-18-16,0 0 15,0-18-15,0 0 16,0-17-16,18-18 16,-18 17-1,0 1 17,17-18-17,1 18 1,0-18-1,-1 0 1,-17 17-16,18-17 16</inkml:trace>
  <inkml:trace contextRef="#ctx0" brushRef="#br5" timeOffset="1.59194E6">2981 10654 0,'35'0'62,"1"0"-46,-19 0-1,1 0-15,-1 0 16,1 0-16,0 0 16,-1 0-1,1 0 32,0 0 0</inkml:trace>
  <inkml:trace contextRef="#ctx0" brushRef="#br5" timeOffset="1.59342E6">3281 10618 0,'17'0'94,"1"0"-94,0 18 15,-18 17-15,17 0 16,1-17-16,-18 35 16,0-35-16,18 35 15,-1-18-15,1-18 16,-18 19-16,0-54 109,18-17-93,-18 0-16,0-1 16,17-17-16,1 0 15,-18 18-15,17 0 16,-17 17-16,18 1 15,-18-1 1,18 18 31,-1 0-16,1 18-31,-18 17 16,18-17-1,-18 34 1,0-16-16,17-1 16,1 0-16,-18 1 15,18-1-15,-18 0 16,0-17 0,17-18-1,1 0 79,-18-71-94,18 18 16,-1 0-16,1 36 15,-1-19-15,1 1 16,0 18-16,-18-1 15,17 18-15,-17-18 16,18 18 15,0 36 16,17-19-31,-35 18-16,18 18 15,-1-35-15,1 0 16,-18 17-16,17-35 16,-17 18 62,18-1-47</inkml:trace>
  <inkml:trace contextRef="#ctx0" brushRef="#br5" timeOffset="1.59798E6">847 12417 0,'35'0'172,"-17"0"-156,-1 0-16,1 0 31,-1 0 16,1 0-16,0 0 0,-1 0 1,1 0-17,0 0 16,-1 0 1,1 0-32,0 0 15,-1 0 1,1 0 0,0 0 30,-1 0 33,1 0-48</inkml:trace>
  <inkml:trace contextRef="#ctx0" brushRef="#br5" timeOffset="1.59906E6">952 12329 0,'0'-17'31,"18"17"16,0 0-47,-1 0 16,1 0 15,0 0-15,-1 0-16,1 0 15,0 0 1,-1 0-1,1 17 1,-18 1 31,18-18-47,-1 0 62,1 18-30,-18-1 93,0 1-110,0-1-15,-18 36 16,18-35-16,-17-18 16,17 18-16,0-1 15,0 1 1,-18-18-16,18 18 15,0-1-15,0 1 16,-18-18 0,18 17-1,-17 19 1,-1-36-16,18 17 16,-18 1-1,18 0-15</inkml:trace>
  <inkml:trace contextRef="#ctx0" brushRef="#br5" timeOffset="1.6E6">935 12964 0,'17'0'156,"1"0"-140,0 0-1,-1 0-15,1 0 16,0 0 0,-1 0 30,19 0 1,-19 0-31,1 0 0</inkml:trace>
  <inkml:trace contextRef="#ctx0" brushRef="#br5" timeOffset="1.60101E6">1041 12858 0,'17'0'93,"1"0"-93,0 0 16,-18 18 0,17-18 15,-17 18 94,-17 35-110,-1-36-15,0 19 16,18-19-16,-17 1 16,17-1-1,0 1 17</inkml:trace>
  <inkml:trace contextRef="#ctx0" brushRef="#br5" timeOffset="1.60251E6">1429 13493 0,'17'0'94,"1"0"-78,0 0-1,-1 0 1,1 0-16,0 0 15,-1-17-15,1 17 16,0 0 0</inkml:trace>
  <inkml:trace contextRef="#ctx0" brushRef="#br5" timeOffset="1.60328E6">1940 13793 0,'18'0'31,"17"0"-31,0 0 15,-17 0 1,0 0-16,17 0 16,0 0-16,-17 0 15,17 0-15,-17 0 16,17 0-16,0 0 16,-17 0-16,0 0 15,17 0-15,-35-17 16,18 17-16,-1 0 47</inkml:trace>
  <inkml:trace contextRef="#ctx0" brushRef="#br5" timeOffset="1.60408E6">2364 13758 0,'17'0'125,"1"18"-109,0-18-1,-18 17 110,0 1-109,-18 0 0,18-1-1,-18 1-15,1-1 16,-1 19-16,0-19 16,1 1-16,17 0 15</inkml:trace>
  <inkml:trace contextRef="#ctx0" brushRef="#br5" timeOffset="1.60474E6">2769 14005 0,'18'0'47,"0"0"-31,17 0-16,0 0 15,18-18 1,0 18-16,18 0 16,-1 0-16,1 0 15,17 0-15,-18 0 16,71 0-16,-88 0 16,18 0-16,0 0 15,-19 0-15,-34 0 16,17 18-16,-17-18 15</inkml:trace>
  <inkml:trace contextRef="#ctx0" brushRef="#br5" timeOffset="1.60553E6">3528 13776 0,'17'0'78,"36"17"-62,-17 1-16,-19 35 15,54-18-15,-36 0 16,0-17-16,1 17 15,-19-17-15,1 0 16,0-18 0,-18 17 109,-36 36-110,1-18 1,17-17-16,1 0 16,17-1 46</inkml:trace>
  <inkml:trace contextRef="#ctx0" brushRef="#br5" timeOffset="1.60664E6">4145 14058 0,'18'0'32,"-1"0"-17,1 0 1,0 0-1,-1 0 1,19 0 0,-1 0-16,0 0 15,18 0-15,18-18 16,-18 18-16,17 0 16,-17-17-16,-35 17 15,17 0-15,-17 0 16,-1 0-1</inkml:trace>
  <inkml:trace contextRef="#ctx0" brushRef="#br5" timeOffset="1.60737E6">4604 13934 0,'17'0'47,"19"0"-32,-19 18 1,-17 0 0,18-18-16,-18 17 15,18-17-15,-18 18 32,17-18-32,1 0 62,-18 18-62,0 17 47,-18 0-31,18-17-1,-17 17 1,17-17-1</inkml:trace>
  <inkml:trace contextRef="#ctx0" brushRef="#br5" timeOffset="1.61023E6">4022 11359 0,'0'18'78,"0"35"-78,0-36 16,0 1-16,0 17 16,-18 1-16,18-1 15,-18 0-15,18 18 16,-17 0-16,-1 0 15,0 0-15,18-18 16,-17-17-16,17-1 16,0 19-16,-18-36 15,18-18 188</inkml:trace>
  <inkml:trace contextRef="#ctx0" brushRef="#br5" timeOffset="1.61185E6">4057 11447 0,'18'53'125,"-1"-35"-125,-17 17 16,0-17-16,18 17 16,-18-17-16,18-1 15,-18 36-15,17-35 16,1 0-16,-18 17 16,17-18-16,-17 1 15,18 17-15,-18-17 16,18-18 46,-18 18-46,0-1 0,17-17 46,-34 0 1,-1 0-48,0 18 1,1-18-1,-1 0-15,-17 0 16,17 0 0,1 0 62,-1 0-16,0 0-46,1 0 0,-1 0 15,18 18-16,-18-18-15,1 0 16,-1 0 0,0 0-1,1 0 1,17 17 31,-18-17-32</inkml:trace>
  <inkml:trace contextRef="#ctx0" brushRef="#br5" timeOffset="1.61333E6">4286 11359 0,'0'18'125,"0"35"-110,0-18-15,0 0 16,0 1-16,0-19 15,0 18-15,0 1 16,18-1-16,-18-17 16,0-1-16,0 19 15,0-19 1,0 1-16,0-1 16,0 1-1,0 0 1,0-1-1,18-17-15</inkml:trace>
  <inkml:trace contextRef="#ctx0" brushRef="#br5" timeOffset="1.6153E6">4233 11377 0,'18'0'203,"0"0"-187,-18-18-16,17 18 15,1 0 1,0 0 0,-18-18 62,17 18-78,1 0 31,-1 0 47,1 0-62,0 0-1,-18 18 1,17-18 15,-17 18-15,18-18 0,-18 17 15,18-17-31,-18 18 15,17-18 1,-17 18 15,0-1 1,0 19 30,0-19-46,0 1 15,-17-18 16,-1 0-32,18 18 1,-18-1-16,1 1 16,-1-18-1,0 17 1,1-17 93,-1 0 79</inkml:trace>
  <inkml:trace contextRef="#ctx0" brushRef="#br5" timeOffset="1.63111E6">1482 13211 0,'0'18'172,"0"17"-172,0 0 15,0 1-15,17-19 16,-17 1-16,18 17 15,-18-17-15,0-1 16,0 1-16,0 0 16,0-1-16,0 19 15,0-19-15,0 1 16,0 0-16,0 17 16,0-17-16,0-1 15,0 18 1,0-17-1,0 0-15,0-1 16</inkml:trace>
  <inkml:trace contextRef="#ctx0" brushRef="#br5" timeOffset="1.63371E6">2699 13246 0,'0'36'359,"0"-19"-343,0 19 0,0-19-16,0 1 15,0 17-15,0-17 16,0-1-1,0 1 17,0 0-17,0-1 17,0 1-1,0 0 31,0-1-46</inkml:trace>
  <inkml:trace contextRef="#ctx0" brushRef="#br5" timeOffset="1.63516E6">3510 13299 0,'0'53'78,"0"-17"-62,18-1-16,-18-18 16,0 1-16,0 0 15,0-1-15,0 1 16</inkml:trace>
  <inkml:trace contextRef="#ctx0" brushRef="#br5" timeOffset="1.63641E6">4233 13352 0,'0'18'110,"18"17"-95,-18 0 1,0-17 0,18-18-16,-18 18 15,0-1 1,0 1-16,0 0 15,17-18 1,-17 17 0</inkml:trace>
  <inkml:trace contextRef="#ctx0" brushRef="#br5" timeOffset="1.64017E6">5115 13423 0,'0'35'453,"18"-17"-453,-18-1 15,0 1 1,0 0 0,0-1 15,0 1 0</inkml:trace>
  <inkml:trace contextRef="#ctx0" brushRef="#br5" timeOffset="1.64284E6">5909 13458 0,'0'18'187,"0"-1"-171,18 19 15,-18-19 0,0 1 251</inkml:trace>
  <inkml:trace contextRef="#ctx0" brushRef="#br5" timeOffset="1.64477E6">7020 13476 0,'18'0'203,"0"0"-203,-1 0 31,1 0-15,-1 0-16,19 0 16,-1 0-16,-17 0 15,-1 0 1,1 0 31</inkml:trace>
  <inkml:trace contextRef="#ctx0" brushRef="#br5" timeOffset="1.65724E6">1482 13564 0,'17'0'313,"1"35"-298,0-35-15,-1 18 16,1 0-16,0 17 16,17 0-16,-35-17 15,35 17-15,-17-17 16,-1-1-16,19 36 16,-19-18-1,1-35-15,0 18 16,-1 0-16,1-1 15,-1 1-15,1 17 16,17-35-16,-17 36 16,0-36-16,17 17 15,0 1 1,-17 0-16,-1-18 16,1 17-16,0 1 15,17-18-15,-17 0 16,-1 17-1,19 1-15,-1 0 16,0-18-16,18 17 16,0-17-16,18 18 15,-1 0-15,36-1 16,-18-17-16,18 18 16,-35-18-16,34 18 15,-16-18-15,16 17 16,-34-17-16,52 18 15,-52-18-15,-1 0 16,-17 17-16,36-17 16,-36 0-16,-1 0 15,1 0-15,-17 0 16,17 0-16,17 18 16,-17-18-16,0 0 15,0 0-15,0 0 16,0 0-16,-18 0 15,18 0-15,-18 0 16,36-18-16,-36 18 16,36 0-16,-19 0 15,1 0-15,18-17 16,-18 17 0,-18-18-16,0 1 15,1 17-15,-19 0 16,19-18-16,-1 18 15,-17 0-15,-1 0 16,36 0-16,-35 0 16,17 0-16,36-18 15,-36 18-15,0 0 16,18 0-16,-18-17 16,1 17-16,-19 0 15,36 0-15,-35 0 16,35 0-16,0-18 15,-36 18-15,1 0 16,35-18-16,-36 18 16,1 0-16,0-17 15,52 17-15,-70-18 16,18 18-16,0-18 31</inkml:trace>
  <inkml:trace contextRef="#ctx0" brushRef="#br5" timeOffset="1.65845E6">5644 14040 0,'36'0'172,"-1"0"-156,-17 0-1,-1 18-15,36 0 16,-35-1-16,-1-17 16,19 18-16,-19-1 31,1-17-31,0 0 15,-1 0-15,1 18 16,0-18 0,-1 0 46,-17 18 63,-17-18-109,-1 0-1,18 17 1,-18-17-16,1 18 31,17 0 1,-18-18-32,18 17 15,-18-17-15,18 18 16,-17-18-1,-1 35 1,0-35-16,18 18 16,-35 17-16,35-17 15,-17-18 1,17 17-16</inkml:trace>
  <inkml:trace contextRef="#ctx0" brushRef="#br5" timeOffset="1.66661E6">494 14816 0,'0'53'78,"0"0"-78,0 35 16,0 1-16,0-1 16,0-35-16,0 17 15,0-17-15,0-18 16,18 18-16,-18-35 16,0 0-16,17-1 15</inkml:trace>
  <inkml:trace contextRef="#ctx0" brushRef="#br5" timeOffset="1.66746E6">653 14957 0,'0'18'78,"0"17"-63,17 18-15,-17 0 16,0-35-16,0 35 16,18 0-16,-18-18 15,18 0-15,-18 1 16,0-19 0,0 18-16,0-17 15,0 0 1,0-1-16,0 1 15,0 0 17,0-1-17,0 1-15,17 17 16,-17-17-16,0-1 16,18 1-16,-18 0 15,0-1 1</inkml:trace>
  <inkml:trace contextRef="#ctx0" brushRef="#br5" timeOffset="1.66831E6">935 14887 0,'0'18'62,"0"34"-46,0 1-16,0 0 16,17 0-16,-17 0 15,18 0-15,-18 0 16,18 0-16,-18-35 16,0 34-16,0 1 15,0-17-15,0-1 16,17 0-16,-17 0 15,0-17-15,0 0 16,0-1-16,0 1 78</inkml:trace>
  <inkml:trace contextRef="#ctx0" brushRef="#br5" timeOffset="1.66909E6">723 15363 0,'18'0'47,"17"0"-31,0 0-16,18 0 15,0 0-15,18 0 16,-36-17 0,-17 17-16,-1 0 15,1 0 1,0 0 0</inkml:trace>
  <inkml:trace contextRef="#ctx0" brushRef="#br5" timeOffset="1.66998E6">1041 14922 0,'17'53'94,"-17"0"-78,18 0-16,-18-18 15,18 0-15,-1 1 16,-17-1-16,18 18 16,-18-35-16,0-1 15,18 19-15,-18-1 16,0-18-1,17 19-15,-17-19 16,0 19 0,0-19-16,0 1 15,18 0-15,-18-1 16,0 1 31</inkml:trace>
  <inkml:trace contextRef="#ctx0" brushRef="#br5" timeOffset="1.67125E6">1058 14975 0,'0'-18'16,"18"18"15,0 0 0,-1 0-15,1 0-16,0 0 15,-1 0 1,1 0 0,-1 0-1,1 0 1,0 0 0,17 18-16,-17 0 15,-1-1 1,1 1-16,0 0 15,-18-1-15,0 1 16,0 0 0,0-1-1,0 1 1,0 17-16,0-17 16,0-1-16,-18 19 15,18-19-15,-35 19 16,35-19-16,-18 1 15,0-18 1,1 0 0,17 18-16,-18-18 15,-17 0 1,17 0-16,1 0 16,-1 0-16,0 0 15,1 0 1,-1 0-16,0 0 31</inkml:trace>
  <inkml:trace contextRef="#ctx0" brushRef="#br5" timeOffset="1.6748E6">6297 11112 0,'-35'0'93,"0"0"-93,-1 18 16,19-18-16,-1 0 16,0 0-1,1 0 32,-1 0-47,0 0 16,-17 0-16,0 0 15,0 0-15,17 0 16,-17 0-16,17 0 16,18 17 46,0 19-46,-18-1-16,18 0 15,0 1-15,0 16 16,0-16-16,0-1 16,0-17-1,18-18 126,0 0-141,-1-18 16,1 0-16,0 18 15,17-17 1,-18 17-16,36-18 15,-17 18-15,-19 0 16,36-18-16,35 18 16,-35 0-16,-17 0 15,17 0-15,-36 0 16,18 18-16,1 0 16,-19-18-16,1 0 15,-18 17-15,18-17 31,-18 36 1,0-19-32,0 19 15,0-1-15,0 0 16,-18 18-16,0 18 16,1-36-16,-19 0 15,1 36-15,0-54 16,17 19-1,1-1-15,-1-35 16,0 18-16,1-18 31,-1 0-15,18 17-16,-18-17 16,1 0-16,-1 0 15,1 0-15,-1 0 16,-17 0-16,17 0 15,-17 0-15,17 0 16,0 0-16,1 0 47</inkml:trace>
  <inkml:trace contextRef="#ctx0" brushRef="#br5" timeOffset="1.67592E6">6791 11042 0,'0'53'78,"0"-18"-78,18 18 16,-18 0-16,0 0 15,0-1 1,0 1-16,0-17 16,17 17-16,-17-18 15,0 0-15,18-17 16,-18-1 46,0 1-30,0 0-32,0-1 15,0 1-15,0 0 16,0-1-16,0 1 16,0 0 15,0-1 16,0 1-32,0-1 1,0 1 31</inkml:trace>
  <inkml:trace contextRef="#ctx0" brushRef="#br5" timeOffset="1.67769E6">7056 11147 0,'-18'0'46,"18"53"-30,-18 0-16,1-35 16,-1 0-16,18 34 15,-18-34-15,1 0 16,17 17-16,-18-17 16,0-1-16,18 1 15,0 0 1,-17-18-1,17 17 220,0 1-110,-18-18-110,1 18 1,-19 17-16,1-18 16,35 1-16,-18-18 15,18 18 17,18-18 186,0 0-218,17 0 16,0 0 0,-17 17-1,-1-17 1,1 18-1,0 0-15,-1-18 16,-17 17-16,53 1 16,-35 0-16,0-1 15,17-17-15,-35 18 16,17-18-16,1 0 16,-18 17-1,18-17 1,-18 18 31,17-18-32</inkml:trace>
  <inkml:trace contextRef="#ctx0" brushRef="#br5" timeOffset="1.67974E6">7285 11465 0,'-18'0'16,"36"35"78,-18 36-94,0-54 15,0 36-15,0-35 16,0 17-16,0-17 16,0 0-16,0-1 15,0-34 204,17-19-203,1 1-1,-18 0-15,18 17 16,17-17-16,-35 17 15,18 18 17,-1 35 77,1-17-93,-18 0-16,0 17 15,18-17-15,-1-1 16,-17 19-16,0-19 16,0 1-16,18-18 15,-18 17-15,0-69 188,0 16-188,0 19 15,0-19-15,0 1 16,0 0-16,0 0 16,0 17-1,18 0-15,-1 1 16,-17-1 15,18 18 0,-1 0 16,1 35-31,-18 1-1,18-19 1,-18 1-16,17 35 16,1-18-16,0 0 15,-18-17-15,0 17 16,17-35-16,-17 18 16,0-1-1,0 1 1,0 0-16,0-1 31</inkml:trace>
  <inkml:trace contextRef="#ctx0" brushRef="#br5" timeOffset="1.68141E6">6826 12206 0,'18'0'62,"0"0"-46,-1 0 0,1 0-1,-1-18-15</inkml:trace>
  <inkml:trace contextRef="#ctx0" brushRef="#br5" timeOffset="1.68565E6">494 16316 0,'0'-18'266,"0"-17"-251,0 17 1,0 0-16,18 18 16,-1-17-16,1-1 15,-1 18 1,-17-17-1,18 17 32,0 0 16,-18 17-48,0 1 1,0-1-16,0 1 16,0 0-16,0 17 15,0 0-15,0-17 16,0 0-16,0 17 16,0 0-16,-18-17 15,18-1-15,0 1 16,-18 0-16,1 17 15,-1-17 1,1-18 0,17 17-1,0 1 1,-18-18 0,18 18-16,-18-1 15,1 1 1,17-1 15,-18-17-31,18 18 31,-18-18 47,36 0 532,0 0-595,-1 0 17,1 0-1,0 0-15,-1 0-16,1 0 15,-1 0 32,1 0-31,17 0-1,-17 0-15,0 0 32,-1 0 93</inkml:trace>
  <inkml:trace contextRef="#ctx0" brushRef="#br5" timeOffset="1.68702E6">864 16175 0,'0'17'110,"0"36"-110,0-18 15,0 1-15,0-19 16,0 1-16,0 17 16,0-17-16,18-18 15,-18 17-15,0 1 16,0 0-16,0-1 16,0 1-1,0 0-15,0-1 31,0 19-15,0-19 0,0 1-16,0 0 15,0 17-15,0 0 16,18-17-16,-18-1 16,0 19-16,0-19 31</inkml:trace>
  <inkml:trace contextRef="#ctx0" brushRef="#br5" timeOffset="1.68807E6">1094 16192 0,'0'18'125,"0"35"-110,0-36-15,0 19 16,0-19-16,17 36 16,-17-35-16,0-1 15,0 1-15,18 0 16,-18-1-1,0 1-15,0 0 16,0-1 0,0 1-16,0 0 15,0-1 1,0 1 0,0 0-16,0-1 15,0 1 1,0-1 15,0 1-15,18-18 15,-18 18 110</inkml:trace>
  <inkml:trace contextRef="#ctx0" brushRef="#br5" timeOffset="1.68921E6">935 16545 0,'0'0'15,"0"-18"-15,17 18 16,1 0-16,0 0 15,-1 0 1,1-17-16,0 17 31,-18-18-15,17 18 15,1 0 0,0 0 16,-1 0-31</inkml:trace>
  <inkml:trace contextRef="#ctx0" brushRef="#br5" timeOffset="1.69007E6">1288 16227 0,'0'53'94,"17"-17"-79,-17 17-15,0-1 16,0-34-16,0 17 16,0 1-16,0 17 15,0-36-15,0 36 16,0-18-16,0-17 16,0 0-16,0-1 15,18 1 1</inkml:trace>
  <inkml:trace contextRef="#ctx0" brushRef="#br5" timeOffset="1.69128E6">1323 16316 0,'0'-18'47,"0"0"-31,18 18 15,-18-17-16,0-1 32,17 18-15,1 0 14,-1 0 17,1 0-47,0 0 15,-18 18-31,17-1 15,-17 1 1,0 0-16,0-1 16,0 1-1,0 0 1,0-1-16,0 1 16,0-1-16,0 1 15,0 0 1,-17-18 31,17 17-16,-18-17-15,0 0-16,1 0 46,-1 0 17,18 18-47,-17-18-1,-1 0 1</inkml:trace>
  <inkml:trace contextRef="#ctx0" brushRef="#br5" timeOffset="1.69288E6">1570 16404 0,'18'0'125,"-1"0"-110,18 0 1,-17 0 0,17 0-1,1 17-15,-19-17 16,1 18-16,0 0 15,17-1-15,-18 1 16,1-18 31,-18 18-31,0-1 171,-35 19-171,0-1-16,-1 0 15,1 0-15,0 18 16,-1-35-16,1 0 16,35-1-16,0 1 15,-17-18-15</inkml:trace>
  <inkml:trace contextRef="#ctx0" brushRef="#br5" timeOffset="1.69849E6">441 15716 0,'18'0'156,"-1"0"-156,1 0 16,17 0-16,-17 0 15,-1 0-15,1 0 16,0 0-16,17 18 16,0-18-16,-17 0 15,17 0-15,-17 0 16,17 17-1,-17-17 1,-1 0 0,1 0-1,0 0 1,17 0 0,-17 0-1,-1 0 1,1 0 62,-1 0-62,1 0-16,0 0 15,-1 0 16,1 0 1,0 0-1,-1 0-15,19 0-1,-19 0 1,19 0-1,-19 0 1,1 0 0,-1 0-1,1 0-15,0 0 47</inkml:trace>
  <inkml:trace contextRef="#ctx0" brushRef="#br5" timeOffset="1.70042E6">335 17092 0,'18'0'109,"-1"0"-93,1 0 0,0 0-1,-1 0 1,19 0-16,-1 0 16,0 0-16,-17 0 15,-1 0-15,19 0 16,-19 0-16,1 0 15,0 0-15,-1 0 16,1 0 0,0 0-16,-1 0 15,1 0-15,-1 0 16,1 0-16,0 0 31,-1 0-31,1 0 31,0 0-15,-1 0 15,1 0-31,0 0 16,17 0 0,-18 0-1,19 0 1,-19 0-1,1 0 1,0 0 0,-1 0-16,-17-18 15,18 18-15,0 0 16,-1 0 0,1 0-16,0 0 78,17 0-63,-18 0 1,1 0 0,0 0-1,-1 0 63,1 0-62</inkml:trace>
  <inkml:trace contextRef="#ctx0" brushRef="#br5" timeOffset="1.70523E6">4533 15240 0,'18'17'78,"-18"54"-63,0-18-15,0-18 16,0 18-16,0-18 16,0 1-16,0-1 15,-18 0-15,18 18 16,0-18-16,0 18 16,0 0-16,0-18 15,0 1-15,0-19 16,0 19-16,0-1 15,0-17 1,0-1 0,0 18-1,0-17 1,0 17-16,0 1 16,0-19 15</inkml:trace>
  <inkml:trace contextRef="#ctx0" brushRef="#br5" timeOffset="1.70664E6">4533 15257 0,'18'0'78,"-1"18"-62,1 0 0,0 17-16,17 0 15,-17 0-15,17 18 16,-17-17-16,17-1 0,-18 0 15,1 18 1,0-35-16,-1 17 16,19 18-16,-19-18 15,1 0-15,0-17 16,17 35-16,-17-35 16,-1-1-16,-17 1 15,18 0-15,-1 17 16,-17 0-1,18-35 1,-18 18-16,-18-1 125,1-17-125,-1 0 16,1 0-16,-1 18 15,-17-18 1,17 0 0,0 0-16,1 0 15,-1 0 16,-17 0 1,17 0-17,0 18-15,1-18 16,-18 0-16,17 0 16,0 0 77,1 0-61,-1 0-32,0 17 31,1-17 31,-1 18-30,18 0-17,-18-18-15</inkml:trace>
  <inkml:trace contextRef="#ctx0" brushRef="#br5" timeOffset="1.70791E6">5062 15275 0,'18'0'63,"0"18"-48,-1 17-15,1-17 16,-18 17-16,0-18 16,18 19-1,-1-19-15,-17 1 16,0 17-16,0 1 15,0 16-15,18 1 16,-18 18-16,17-36 16,-17 18-16,0-18 15,0-17-15,0 0 16,0-1-16,18 1 16,-18 0-16,0-1 15,0 19 1,0-19-1,0 18-15,0 1 16,0-19 0,0 1 15</inkml:trace>
  <inkml:trace contextRef="#ctx0" brushRef="#br5" timeOffset="1.70944E6">5151 15328 0,'0'-18'218,"17"18"-155,1 0-63,-1 0 15,-17-17-15,18 17 16,0 0 0,-1 0 31,1 0-32,0 0 16,-1 0-15,1 0 0,0 0-1,-18 17 1,0 1 15,17-18-31,-17 35 16,18 0-1,0-17 1,-18 0 0,0-1-16,0 1 15,0 0 1,0 17 0,0-17-1,0-1 1,0 1-1,-18-18 1,0 17 0,1 1-1,-1 0 1,0-1-16,1 1 16,-19 17-16,19-35 15,-1 36-15,0-36 16,18 17-1,-17 1 1,-1-18 0,1 17-1,-1-17 1</inkml:trace>
  <inkml:trace contextRef="#ctx0" brushRef="#br5" timeOffset="1.71081E6">5838 15275 0,'18'0'62,"17"53"-46,-17-35-16,0 52 15,-1-35-15,1 1 16,-18 17 0,18-36-16,-1 36 15,-17-18-15,0-17 16,18 0-16,-18 17 16,0-17-16,17-1 15,-17 18-15,18-17 16,-18 17-16,0-17 15,0 35-15,18-35 16,-18 17-16,17 0 16,-17-17-16,0-1 15,0 1-15,0 0 47</inkml:trace>
  <inkml:trace contextRef="#ctx0" brushRef="#br5" timeOffset="1.71222E6">5909 15293 0,'-18'17'63,"1"36"-63,17-18 15,0-17-15,0 0 16,-18 17-16,18 0 15,-18-17-15,18 17 16,0-17 0,0-1-1,0 1-15,0 0 16,0-1 0,0-70 155,0 18-171,0 0 16,0-18-16,0 18 16,18-18-16,-18 35 15,0 1-15,0-1 16,0 0-16,18 18 219,-1 0-219,1 0 15,0 0 1,-1 0 0,1 0-1,-18 18-15,18-18 16,-18 18-16,35-1 15,-35 18-15,35-35 16,-17 36-16,-1-36 16,-17 17-16,18-17 15,-18 18-15,0 0 16,18-18 15,-1 0 32</inkml:trace>
  <inkml:trace contextRef="#ctx0" brushRef="#br5" timeOffset="1.71921E6">4322 17198 0,'17'0'94,"36"-18"-94,-35 18 15,17-35-15,0 17 16,1 0-16,-1-17 16,0 0-16,0 17 15,1-17-15,-19 17 16,19-17 0,-19 35-16,-17-18 31,-35 1 63,17-1-94,1 18 15,-1 0-15,0 0 16,1 0-1,-1-18-15,0 18 16,1 0 0,-1 0-16,1 0 15,-1 0-15,-17 18 16,-1 0-16,1-1 16,17 19-16,-17-19 15,0 19-15,0-19 16,-1 18-16,19-17 15,17 0 1,-18-18 0,18 17 46,0 1-46,0 0-1,18-1 1,-18 1-16,17-18 16,1 0-1,0 18 1,-1-18 0,1 0-1,0 0 1,-1 0-16,1 0 15,17 17-15,-17-17 16,17 0-16,0 0 16,-17 0-16,0 0 15,-1 0 1,1 0 31,-18 18 78,-35 0-110,17 34 1,-17-34-16,-1 17 16,1-35-16,0 36 15,0-19-15,-1 1 16,1 0-16,17-1 16,18 1-16,-35-18 15,17 17-15,-17 1 16,18 0-16,-1-1 15,0-17-15,18 18 16,-17-18-16,-1 0 16,18 18-16,0-1 15,18 1 63,-1-18-62,1 18-16,0-1 16,17-17-16,-18 18 15,19-1-15,-19 1 16,19 0-16,-19-1 16,1 1-16,17 0 15,-17-18-15,-1 17 16,19 1-16,-19-18 15,19 18-15,-1-18 16,0 0-16,-17 0 16,-1 0-1,1 0-15,0 0 16,-1 0-16,1 0 16,0 0-1,-18-18-15,0 0 125,0-17-109</inkml:trace>
  <inkml:trace contextRef="#ctx0" brushRef="#br5" timeOffset="1.7209E6">4692 17268 0,'18'0'47,"-1"0"-31,1 18-1,-18 17-15,0 0 16,17-17-16,1 17 16,-18 1-16,18-1 15,-18-18 1,17 1-16,-17 0 16,0 17-16,18 0 0,0 1 15,-18-19 1,0 1-16,17 17 15,-17-17 1,18-18 0,-18-18 140,0-52-156,0 17 16,0 0-16,0 0 15,0 0-15,0 18 16,0 17-16,0 0 15,0 1 1,0-1 109,18-17-109,17 17-1,-35 1-15,18 17 16,-1 0-16,1 0 47,-1 0-16,1 0-31,0 0 16,-1 0-1,1 17 1,-18 1-16,35-1 16,-35 1-16,18 17 15,0-17-15,-18 0 16,17 17-16,1-17 15,-18-1 1,17 1 0,-17-1-16,18 1 15,-18 0-15,0-1 16,0 1 0,0 0 15,0-1 0,0 1-15,0 0-16,0-1 15,18 1-15,-18-1 16,0 1-16,0 0 16,0-1-1,0-70 188</inkml:trace>
  <inkml:trace contextRef="#ctx0" brushRef="#br5" timeOffset="1.72227E6">5345 17374 0,'17'0'94,"1"0"-63,0 0 1,-1 0 30,-17-18-62,18 18 16,-18-17-16,17-1 15,-17 0-15,36-17 16,-36 0 0,17 35-16,-17-18 15,0 1 1,0-1-1,0 0 64,-17 18-48,-1 0 0,0 0-31,1 0 16,-1 0-1,1 18-15,-1-18 16,0 0-16,18 18 16,-17-18-16,-1 17 31,18 1-16,-18 0-15,-17-1 16,35 18-16,-18-17 16,1 17-1,17-17 17,17 0-1,-17-1-16,18-17-15,-18 18 16,18 17-16,-1-17 16,-17-1-16,18-17 15,0 18 1,-1-18 0,-17 18-1,18-18-15,-18 17 16,18-17-16,-1 18 15,1-18 1,-1 0 0,1 18-16,0-18 15,-1 0-15,-17 35 16,36-17-16,-19-1 16,1-17-1,-18-17 173,0-19-188</inkml:trace>
  <inkml:trace contextRef="#ctx0" brushRef="#br5" timeOffset="1.72439E6">5697 17127 0,'18'0'63,"0"0"-63,-1 0 15,1 18 1,0 17 0,-1 0-1,1-17-15,-18 17 16,35 0-16,-35-17 15,0 17 1,18-17-16,-18 0 16,17-18-16,-17 17 15,0 1 1,0 0 15,0-1 0,0 1-15,0-1 0,0 1-16,0 0 15,0-1 1,0 1 0,-17-18 30,17 18-30,-18-18 31,0 0 0,1 0-32,-1 0-15,1-18 16,-1 0 0,0-17-16,18 17 15,0 1-15,0-1 16,0-17 0,0 0-16,0 17 15,18-17-15,0-18 16,-1 35-16,1 1 15,-18-1-15,17 18 16,-17-18 15,18 18-31,-18-17 16,18 17 0,-18-18-1,17 18 32,1-18-16,17 1-15,-35-1 0,18 18-16,0 0 46,-18-18-14,17 18-17,1 0-15,-18-17 32,17 17-32</inkml:trace>
  <inkml:trace contextRef="#ctx0" brushRef="#br5" timeOffset="1.72703E6">6262 17198 0,'-18'0'156,"18"-18"-125,-17 18-15,-1 0-1,0 0 64,1 0-48,17 18-16,0-1 17,-18 1-17,18 0-15,0-1 16,-18-17-16,18 35 16,0-17-1,-17 0 1,17 17-1,0-17 1,0-1 0,0 1-1,0 0 1,0-1 31,17-17-32,1 0 1,-18 18 0,18-18-16,-1 0 47,1 0-1,0 0-30,-18-18-16,17 1 16,-17-1-1,18 0 1,-18 1 0,0-1-1,0 0 16,0 1-15,0-19 0,0 19-16,17-1 15,-17-17-15,0 17 16,18 1-16,0 17 16,-18-18-16,0 0 15,17 18 110,1 18-109,0 17-1,-18-17-15,0 17 16,0 0 0,17 18-16,1 0 0,-18-17 15,0-1 1,18-18-16,-1 19 16,-17-19-16,0 1 46,0 0-46,0-1 16,0 19-16,18-1 16,-18 0-16,17 0 15,-17 18-15,0 0 16,18-17-16,-18-1 16,0-18-16,0 1 15,0 17-15,0-17 16,0 0-16,0-1 15,0 1 1,0 0-16,0-1 16,0 1-16,0-1 15,0 1-15,-18-18 16,18 18 0,0-1-1,-17-17-15,-1 0 63,1 0-48,-1 0-15,-17 0 16,35-17-16,-18 17 16,18-18-16,0 0 15,-18 1 1,18-1-16,-17 1 15,17-19-15,0 1 16,0 17-16,0 1 16,0-1-16,0 0 15,0 1-15,0-1 16,0 1 0,0-1-16,0-17 15,17 17-15,-17 0 16,18-17-16,-18 17 15,18 1 1,-18-1-16,0 0 16,17 1-1,1 17-15,-18-18 16,0 1 0,18 17 46,-1-18-62,1 0 16,-1 1-16,1-1 15,0 18 1,-18-18-16</inkml:trace>
  <inkml:trace contextRef="#ctx0" brushRef="#br5" timeOffset="1.72886E6">6562 17145 0,'0'17'94,"0"1"-79,0 0-15,0 17 16,0-17-16,0 17 16,0-18-16,0 19 15,0-1-15,0-17 16,17-1-16,-17 1 15,0 0 1,18-18 0,0 17-1,-18 1 1,17-18 31,1 0 0,0 0-47,-1 0 15,-17-18 1,18-17 0,-18 0-16,0-1 15,0 19 1,17-19-16,-17 19 15,0-1-15,0 1 16,0 34 187,18 18-203,0 1 16,-18-19-16,0 19 15,17-1-15,1-17 16,-18 17 0,18-18-16,-18 1 15,17 0-15,-17-1 16,0 1 0,18-18-16,-18 18 15,18 17-15,-18-17 16,0 17-16,0-18 15,17 36-15,1-35 16,-18 17-16,0 1 16,0-1-16,17-35 15,-17 18-15,0-1 16,0 1 15,0-1-31,0 1 16,0 0-1,0-1-15,0 1 16,0 0 0,0-1-1,-17-17 1,17 18 0,-18-18 15,1 0 0,-1 0-15,0-18 15,18 1-15,0-19-16,0 1 15,-17 0 1,17 17-16,0 1 15,0-1 1,0 0 0,0 1-1,17-1 1,-17 0 0,18 1-1,-18-1-15,0 0 16,0 1 109,0-1-125,0 0 15,-18-34-15</inkml:trace>
  <inkml:trace contextRef="#ctx0" brushRef="#br5" timeOffset="1.73002E6">6985 17056 0,'18'0'94,"-1"0"-78,1 36-1,0-19-15,-18 19 16,0-1-16,17 18 16,-17-18-16,18-17 15,-18-1-15,0 1 16,17 0-1,-17-1-15,18 1 32,-18 0-17,0-1-15,0 19 16,18-1-16,-18-18 16,17 1-16,-17 17 15,0-52 157,-17-71-156</inkml:trace>
  <inkml:trace contextRef="#ctx0" brushRef="#br5" timeOffset="1.73122E6">7038 17004 0,'0'17'63,"0"18"-63,0 1 16,0-1-16,0 0 15,0 1-15,0-1 16,-18 0-16,1 0 15,17-17-15,0 17 16,0-17 0,0 0 15,0-1-15,0 1-1,0 0 16,0-71 94,0 0-125,0 0 16,0 0-16,0 0 16,0 0-16,17 35 15,-17 1-15,0-1 16,36 36 156,-36-1-157,17 1-15,1-18 16,-1 35-16,1 1 16,0-19-1,17 1-15,-35 0 16,18-1-16,-18 1 16,17-18-16,1 0 78,-36 0 0</inkml:trace>
  <inkml:trace contextRef="#ctx0" brushRef="#br5" timeOffset="1.74543E6">3810 2540 0,'0'17'94,"0"36"-94,0 0 16,0 0-16,0 18 15,0-18-15,0 17 16,0 36-16,0-36 16,0-17-1,0 18-15,0-18 0,0 0 16,0 17 0,0-34-16,0 17 15,0-36-15,0 18 16,0 1-16,0-1 15,0 0-15,0 1 16,0-1-16,0 18 16,0-36-16,0 1 15,0 0-15,0-1 16,0 1 31</inkml:trace>
  <inkml:trace contextRef="#ctx0" brushRef="#br5" timeOffset="1.74744E6">3845 2540 0,'36'35'94,"-19"0"-79,1 18-15,17 18 16,-17-1-16,17 18 15,-17-17-15,17 35 16,0-36-16,-17 1 16,0-36-16,-1-17 15,-17 0-15,18 34 16,-18-34 0,0 17-1,0-17 1,17 17-16,1 1 15,-18-1-15,18 0 16,-1 0-16,-17 1 16,18-19-16,-18 1 15,0 0 1,0-1-16,0 1 16,0 17-16,0 0 15,18-35 1,-18 18-1</inkml:trace>
  <inkml:trace contextRef="#ctx0" brushRef="#br5" timeOffset="1.74864E6">3757 3351 0,'18'0'31,"-1"0"-15,1 0 15,17 18-15,-17-18 0,0 0-16,-1 0 15,18 0 1,-17 17-16,17-17 15,-17 0 1,17 18 0,-17-18-16,0 0 15,-1 0 1,1 0-16,0 0 16,-1 0 15,1 0-31,-1 0 15,1 0 1,-18 18-16,18-18 31</inkml:trace>
  <inkml:trace contextRef="#ctx0" brushRef="#br5" timeOffset="1.75082E6">2222 8043 0,'-17'18'172,"-1"-1"-156,1 1-1,-1 0-15,18-1 16,-18 1-16,18-1 15,-17-17 1,17 36-16,0-19 16,-18 1-1,18 0 1,-18-1-16,18 1 16,0 0-1,0-1 1,0 1-1,0-1 1,18-17 0,-18 36-1,35-36-15,-35 17 16,18-17-16,-18 18 16,18-18-16,-18 18 15,17-18 16,1 0-15,-1 0 15,1 0 1,0 0-17,-1-18 1,-17 0 15,0-17 0,18 35-31,-18-18 16,18 1-16,-1-1 16,-17 1-16,18-1 15,0 0-15,-18 1 16,0-1 46,0 0-46,0 1 15,0-1-15,0 0-1,0 1-15,-18-1 16,0 1 15,-17-1-15,35 0-16,-18 18 16,1 0-1,-1 0-15,0 0 31,1 0-15,-1 0 15,1 0-15,-1 0 15,0 0-15,18 18 15,0 0-15,0-1 15,-17-17-15,17 18-16</inkml:trace>
  <inkml:trace contextRef="#ctx0" brushRef="#br5" timeOffset="1.75152E6">2593 8166 0,'18'0'94</inkml:trace>
  <inkml:trace contextRef="#ctx0" brushRef="#br5" timeOffset="1.7528E6">2769 7920 0,'0'52'78,"0"-34"-78,0 0 16,0-1-16,18 1 15,-18 0-15,0-1 16,0 1 0,0 0 15,0-1-16,18-17 79,-1 0-94,19-35 16,-1 0-16,18 17 15,-18 0-15,-17 1 16,17 17-16,-17 0 16,-1 0-1,1 0 1,-1 0 15,1 0-31,0 35 16,-1-17-16,-17 17 15,18-17-15,-18-1 16,0 1 0,0-1-16,0 1 15,0 0-15,0-1 16,0 19 0,-18-19-16,1 1 15,17 17-15,-18-17 31,0-18-31,1 17 79,-1-17-64,1 0-15,-19 0 16,19 18-16,-19-18 15,19 0 1,-1 0 31,0 0-47,1 0 31,-1 0 63</inkml:trace>
  <inkml:trace contextRef="#ctx0" brushRef="#br5" timeOffset="1.75362E6">2716 7902 0,'36'0'32,"-19"0"-32,19 0 15,-19 0-15,1 0 16,0 0-16,-1 0 15,1 0-15,-1 0 16,1 0 0,17 0-16,1 0 15,-19 0-15,19 0 16,-1 0-16,-18 0 16,1 0-16,17-18 15,-17 18 1,0 0 31</inkml:trace>
  <inkml:trace contextRef="#ctx0" brushRef="#br5" timeOffset="1.75513E6">3422 7743 0,'0'18'125,"0"35"-109,0-18-16,0 0 15,0 53-15,0-35 16,0 0-16,0-17 15,0-1-15,0 0 16,0-17-16,0 17 16,0 0-16,0-17 15,0 0-15,0-1 16,0 1 0,0-1-1,0 1-15,0 0 16,0-1 62,0-34 0,0-19-78,0 1 16,18 0-16,-18 17 15,0 1-15,17-36 16,-17 35-16,18 0 16,-18 1-16,17 17 31,-17-18-31,18 18 47,-18-17-47,18-1 15,-1 18 1,-17-18-16,18 18 16,0 0-16,-1 0 46,1 0-30,0 0 15,-1 0-15,1 0 0,-18 36-1,18-1 1,-1-18-16,-17 1 15,0 35-15,18-53 16,-18 18-16,17-1 16,-17 1-16,0 0 15,0-1 1,0 1-16,0-1 16,0 1-16,0 0 15,0-1-15,0 19 16,18-36-1,-18 17-15</inkml:trace>
  <inkml:trace contextRef="#ctx0" brushRef="#br5" timeOffset="1.75617E6">3986 7920 0,'0'17'79,"18"18"-48,-18 1-31,0-19 15,0 1-15,18 35 16,-18 0-16,0 0 16,0 0-16,0 0 15,0-18-15,0-18 16,0 1-16,0 17 16,0-17-1,0 0 1,0-1 31,0 1-16</inkml:trace>
  <inkml:trace contextRef="#ctx0" brushRef="#br5" timeOffset="1.75729E6">4022 7972 0,'17'0'219,"1"0"-203,17 18-1,-35 0 1,18-18 0,-18 17 31,0 1-32,0 0 1,0-1-16,0 19 15,0-19-15,0 1 16,-18 17-16,18-17 16,-17-18 93,17 17-93,-36 1-16,19-18 15,17 18 17,-18-18 77</inkml:trace>
  <inkml:trace contextRef="#ctx0" brushRef="#br5" timeOffset="1.76134E6">2064 4974 0,'0'-18'187,"0"-35"-187,-18 18 16,18 17-16,0-17 16,0 0-16,-18 0 15,18-1-15,0 1 16,0 0-16,0 17 15,0-17-15,0-1 16,0 1-16,0 18 16,0-1-16,0 0 15,0 1-15,0-19 16,0 19-16,0-1 16,0 0-16,0-34 15,0-1-15,0 35 16,0-17-16,0 17 15,0-17-15,0 17 16,0 1-16,0-1 16,0-17-16,0 17 15,0-35-15,0 0 16,0 0-16,0 0 16,0 0-1,0 18-15,0-18 16,0 36-16,0-19 15,0 1-15,0 0 16,0 17-16,0-17 16,0 0-16,0-18 15,0 35-15,0-35 16,0 18-16,0-36 16,0 18-16,0-17 15,0 34-15,0 1 16,0 0-16,0-18 15,0 0-15,0 18 16,0 0-16,0 17 16,0-17-16,0-1 15,0-17-15,0 1 16,0 34-16,0-17 16,0 17-16,0-17 15,0 17-15,0 0 16,0 1-16,0-1 15,0 0-15,0 1 16,0-18-16,0-1 16,0 19-16,0-1 15,0-17 1,0 17-16,-17 0 16,17-17-16,0 18 15,0-1-15,-18-17 16,18 17-1,0 0-15,0-17 16,0 17 0,-17-17-1,17 17-15,0 1 16,-18-18-16,18-1 16,0 19-1,0-1 1,0 0-1,0 1 1,0-1 62,0 0 16,35 18-94,-17 0 16,-1-17-1,1 17-15,-18-18 16,18 18-16,-1 0 15,1 0-15,17 0 16,-17-17-16,0 17 16,17 0-16,0-18 15,36 0-15,-36 18 16,18 0-16,-18-17 16,0-1-16,1 18 15,-19 0-15,1 0 16,-18-18-16,18 18 15,-1 0 1,1 0 0,0 0-1,-1-17-15,18 17 16,-17 0-16,0 0 16,35-18-1,-36 18-15,1-18 16,17 18-16,1 0 15,-1 0 1,-18 0 0,-17-17-16,18 17 15,17 0 1,-17 0 0,17-18-16,1 18 15,-1 0 1,-18 0-16,19 0 15,-19 0 1,1 0 15,0 0-31,-1 0 16,1 0-16,17 0 16,0 0-16,1 0 15,-19 0-15,1 0 16,0 0-16,-1 0 15,1 0-15,0 0 16,-1 0 15,1 0 1,-1 0-17,1-17-15,0 17 16,-1 0-16,1 0 31</inkml:trace>
  <inkml:trace contextRef="#ctx0" brushRef="#br5" timeOffset="1.76365E6">1799 1905 0,'0'35'93,"0"0"-77,0-17-16,0-1 16,0 19-16,0-1 15,0 18-15,0-35 16,0 17-16,-17 0 15,17-17-15,0 17 16,0 0-16,0-17 16,0 0-16,0 35 15,0-36-15,0 1 16,0-1-16,0 36 16,-18-35-16,18 17 15,0 1 1,0-19-16,0 36 15,0-35-15,0 17 16,0 0-16,0-17 16,0 17-16,0 1 15,-18-19-15,18 18 16,0 1-16,0 17 16,-17-36-16,17 19 15,-18 16-15,18-16 16,0 17-16,0-18 15,0 0-15,0 18 16,0-35-16,0 17 16,0 0-16,0 1 15,0-1-15,0-17 16,-18-1-16,18 18 16,0-17-16,-17 0 15,17 17-15,0 0 16,0-17-16,0 17 15,0 0-15,0 18 16,0-17 0,0 17-16,0 17 15,0-35-15,0-17 16,0 17-16,0-17 16,0 17-16,-18-35 15,18 36-15,0-19 16,0 18-16,0-17 15,0 17-15,0 1 16,0 17-16,0-18 16,0 0-16,0 0 15,0 1-15,0-19 16,0 36-16,0-35 16,0-1-16,0 1 15,0 17-15,0-17 16,0 0-16,0 17 15,0-17-15,0-1 16,18 19-16,-18-19 16,17-17-16,-17 35 15,0-17 1,0 0 0,0-1-1,18 1 1,-18 0-16,0-1 15,0 1 1,18-18-16,-18 18 16,17-18-16,-17 17 15,0-52 95</inkml:trace>
  <inkml:trace contextRef="#ctx0" brushRef="#br5" timeOffset="1.76567E6">1746 2152 0,'18'0'157,"-18"-18"-157,0 0 15,0 1 1,0-1 0,0 0 15,0 1-31,0-1 15,0 0 1,0 1-16,0-1 16,0 1-16,0-1 15,0-17 17,0 17-17,0-17 1,0 17-1,0 0 1,0 1-16,0-1 16,0 1-16,0-1 15,-18 0 1,18 1 0,0-1-16,0 0 46,0 1-30,0-1 15,0 0-31,18 1 47,0-1-31,-1 1-1,1 17 1,-18-18-16,17 18 16,1 0-16,0 0 15,-1 0-15,19-18 16,17 18-16,17-17 16,-35 17-16,36-18 15,17 0-15,-17 1 16,-1-1-16,18 0 15,18 1-15,-35 17 16,-1-18-16,1 1 16,-18 17-16,-18-18 15,0 18 1,-17 0-16,0 0 16,17 0-16,-17 0 15,17 0 1,-17 0-1,-1 0-15,1 0 16,-1 0-16,1 0 16,0 0-1,-1 0-15,1 0 16,0 0-16,-1 0 16,19 0-1,-19 0 1,1 0-16,-1 0 15,1 0-15,17 0 16,-17 0-16,0 0 16,-1 0-1,1 0 17,0 18-17,-1-18-15,1 0 16,-1 0 109</inkml:trace>
  <inkml:trace contextRef="#ctx0" brushRef="#br5" timeOffset="1.76713E6">3492 1376 0,'0'35'94,"-17"-18"-78,17 1-1,0 0 1,0-1 15,0 1-15,0 0 0,0-1-16,0 1 15,0 0 1,0-1-1,0 1 1,0-1 78,17-17-79,1 0 48,0 0-32,-1 0-15,1 0-1,0-17 17,-1-1-17,1 1-15,0-1 16,-1 18 0,1 0-16,-18-18 15,0 1 48,0-1 30,-18 0-77,1 18 0,-1-17-1,18-1-15,-18 18 16,18-18 0,-17 18-1,17-17-15,-18-1 63,18 1-48,-18 17 17,18-18-32,-17 18 46</inkml:trace>
  <inkml:trace contextRef="#ctx0" brushRef="#br5" timeOffset="1.76845E6">3122 8607 0,'0'18'63,"0"0"-47,0-1-16</inkml:trace>
  <inkml:trace contextRef="#ctx0" brushRef="#br5" timeOffset="1.76996E6">4233 8308 0,'18'0'63,"0"0"-32,-1-18 0,1 18-15,-18-18-1,18 18-15,-1 0 16,1 0-16,-18-17 16,17 17-1,1 0 32,0 0-16,-1 0-15,1 17 0,0-17-16,-1 0 31,-17 18-31,18-18 78,0 0-16,-1 0 1</inkml:trace>
  <inkml:trace contextRef="#ctx0" brushRef="#br5" timeOffset="1.77173E6">5080 8008 0,'-35'0'79,"-1"0"-79,19 0 15,-36-18-15,35 18 16,1 0-16,-1 0 47,0-18-16,1 18-15,-1 0-1,0 0 16,1 0 1,17 18-1,0 0-15,0 17-1,0-17 1,0-1-16,0 1 15,0 0-15,0-1 16,0 1 0,0-1-16,17-17 15,-17 18 17,18-18-17,0 0 110,-1 0-94,1 0-15,0 0 0,-1 0-1,1 0-15,0 18 16,17-18 0,-35 17-16,17-17 15,19 0-15,-19 0 16,1 18-16,0-18 31,-1 0 32,-17 18-48,0-1 1,18-17-16,0 0 15,-18 18 1,0 0 15,0 17-15,0-18 0,0 1-16,-18 0 15,0 17-15,1-17 16,17-1-16,-18-17 15,0 0 1,18 18 0,-17-18-1,-1 0 1,0 0-16,1 0 16,-1 0-16,-17 0 15,17 0 16,1 0-31,-1 0 16,0 0 0,1 0 15,-1 0-31,0 0 16</inkml:trace>
  <inkml:trace contextRef="#ctx0" brushRef="#br5" timeOffset="1.77433E6">5274 8061 0,'18'0'78,"-1"0"-47,-17 17-31,18 1 16,0 17-16,-18-17 15,17 17-15,-17 0 16,18-17-16,-18 17 15,0 1-15,0-1 16,18-18-16,-18 1 16,17-18-1,-17 18 32,0-1 16,0-52 30,-35-18-77,35 18-16,0 0 16,0-1-16,0 19 15,0-19-15,0 19 16,0-1-16,0 1 94,18-1-79,-1 0 1,1 18 0,-18-17-16,17 17 15,1 0 48,0 0-16,-1 0-16,1 0 16,-18 17-47,18 1 15,-18 0-15,0 17 16,17-35 0,-17 17-16,0 19 15,18-1 1,-18-17-1,0-1 1,0 1 0,0 0-1,0-1 1,0 1 0,0-1-16,18-52 171,-18 0-155,17 0-16,-17-18 16,18 0-16,-18 35 15,17-17-15,-17 0 16,0 17-16,18 18 16,-18-18-1,18 18 48,-1 0-48,1 0 48,0 0-32,-1 0-15,1 18-1,0-18 1,-18 18-16,17-1 16,-17 1-1,18-18 1,-1 18-1,-17 17 1,18-18 0,-18 1-16,0 0 15,18 17-15,-18-17 16,17-1-16,-17 1 16,0 0-1,0-1 1,18-17 46,-18 18-30,0-1-17,0 1-15</inkml:trace>
  <inkml:trace contextRef="#ctx0" brushRef="#br5" timeOffset="1.77841E6">6068 1570 0,'17'0'32,"-17"70"186,18-17-218,-18 35 16,0 18 0,0 0-16,0 17 0,0 1 15,0-36 1,0 0-16,0-35 16,-18-35-16,18-1 31</inkml:trace>
  <inkml:trace contextRef="#ctx0" brushRef="#br5" timeOffset="1.78014E6">6103 1622 0,'53'0'62,"0"0"-46,-18 0-16,0 0 16,1 0-16,17 0 15,-18 0-15,-17 0 16,34 0-16,-34 0 15</inkml:trace>
  <inkml:trace contextRef="#ctx0" brushRef="#br5" timeOffset="1.78219E6">6121 2469 0,'17'0'31,"1"0"-15,0 0 15,-1 0-16,1 0-15,0 0 16,-1 0 0,1 0-16,-18-18 15,17 18-15,1 0 16,0 0 15,-1 0-15,1 0-1,17 0-15,-17 0 16,0 0-16,-1 0 16,1 0-1,-1-17 1,1 17 15,0 0-15,-1-18-1,1 18 1,0 0 0,-18 18 156,0 17-172,17-17 15,-17-1 1,0 1-1,18-18-15,-18 18 16,0-1 0,0 1-16,0 0 15,0 17-15,0 0 16,18 0 0,-18-17-16,0 0 15,0-1-15,0 1 16,0 0 62,0-1-62,0 19-16,0-1 15,0-18-15,0 1 16,-18 17-16,18-17 15,-18 0-15,1 17 16,-1-17-16,-17 17 16,35 0-16,-18-35 15,18 18-15,-18-1 16,1-17-16,-1 18 31,1-18-15,-1 0 46,0 0-62,1 0 32,-1 0-32,0 0 0,-17-35 15,-18 35 1,36-36-16,-1 36 15,-17-17-15,17-1 16,0 18-16,1-17 16,-1 17 15,18-18-31,-18 18 16,1-18-1,-1 1 1,0 17-16,1-18 15,17 0 1</inkml:trace>
  <inkml:trace contextRef="#ctx0" brushRef="#br5" timeOffset="1.78646E6">6950 2381 0,'17'0'93,"19"0"-77,-19 0-16,1 0 16,0 0-16,-1 0 15,18 0 1,-17 0-1,17 0 1,-17 0-16,0 0 16,-1 0 15,1 0-15,0 0-1,-1 0-15,1 0 31,-1 0-15,1 0 0,0 0 15,-1 0 16,1 0-16</inkml:trace>
  <inkml:trace contextRef="#ctx0" brushRef="#br5" timeOffset="1.78755E6">7232 2240 0,'18'0'78,"-1"0"-62,1 0 0,17 17-1,-35 1 1,18 0-16,-1-18 15,-17 17 1,18-17-16,0 0 31,-18 18 1,17-18 46,-17 35-47,-35 36-31,35-54 16,-18 36-16,-17 0 15,35-17-15,-18-1 16,1 0-16,-1 0 15,18-17-15,-17 0 16,17-1-16,0 1 78</inkml:trace>
  <inkml:trace contextRef="#ctx0" brushRef="#br5" timeOffset="1.78914E6">7708 2187 0,'18'0'282,"-1"0"-251,1 0-31,0 0 16,-1 0-1,1 0 48,-18 35-48,18-35-15,-18 18 16,17-1-16,-17 19 16,0-1-1,0-17-15,0-1 16,0 19-16,0-19 15,0 1-15,0-1 16,-17-17-16,17 18 16,0 0-1,0-1 1,-18-17-16,18 18 16,0 0 30,0-1 1,0 1-15,35-18 46,1 0-63,-1 0-15,-17 0 32,-1 0-17,1 0 16,-1 0-15</inkml:trace>
  <inkml:trace contextRef="#ctx0" brushRef="#br5" timeOffset="1.79065E6">8237 2169 0,'-17'0'47,"-1"18"-31,18 0-16,-18-1 15,1-17-15,-1 35 16,1-35-16,-1 36 16,0-19-16,1 19 15,-1-19 1,18 1-16,-18 17 15,1-17-15,17-1 16,0 1-16,-18 0 16,18-1 15,18 1 47,-1-18-62,1 0-16,0 18 15,17-1 1,-17-17 0,17 0-1,-18 0 1,1 0-1,0 0 1,-1 0 0,1 0-1,0 0 17,-18-17-1,0-1-31,0 0 15,17 18-15,-17-35 16,18 17-16,-18 1 16,0-18-16,18 17 15,-18 0 1,17 1-16,-17-1 16,0 0-1,0 1-15,0-1 16,18 0-1,-18 1-15,0-1 16,0 1 0,0-1-16,0 0 15,0 1 17,-35 17 46,17 0-63,0 0 1,1 0-16,-1 0 16,0 0-1,1 0 48,-1 0-1</inkml:trace>
  <inkml:trace contextRef="#ctx0" brushRef="#br5" timeOffset="1.792E6">7691 1217 0,'17'0'31,"-17"35"1,18 0-32,-18-17 15,0 0-15,17 35 16,-17-36 0,0 1-16,0-1 15,0 36-15,0-35 16,0 17-1,0-17 1,0 0 0</inkml:trace>
  <inkml:trace contextRef="#ctx0" brushRef="#br5" timeOffset="1.79376E6">8026 1111 0,'-18'0'62,"0"0"-62,18 18 16,-17-18-16,-1 0 63,1 0-17,-1 0-30,0 0 0,1 0 93,17 17-109,0 1 16,0-1-1,-18 1 1,18 0 0,0-1-16,0 1 15,0 0-15,0 17 16,0-17-1,0-1 1,0 1 0,0 0-1,0-1 32,18-17 31,17 0-62,-35-17-16,18 17 16,-1 0-16,-17-18 15,18 18-15,-1 0 31,1 0 32,0 0-47,-18 18 30,17-18-46,1 0 16,-18 17-16,18 1 16,-18-1 31,0 1-16,0 0-31,0-1 15,0 1 1,-36 0-16,19 17 16,-1-17-1,18-1 1,-18-17 46,1 0-30,-1 0-32,1 0 31,-1 0 94</inkml:trace>
  <inkml:trace contextRef="#ctx0" brushRef="#br5" timeOffset="1.79557E6">7973 1799 0,'0'35'187,"0"0"-187,0-17 16,0 0-16,0-1 15,0 19-15,0-19 16,0 1 31</inkml:trace>
  <inkml:trace contextRef="#ctx0" brushRef="#br5" timeOffset="1.79765E6">8520 2205 0,'17'0'63,"-17"17"-48,0 1 1,0 17-16,0-17 16,0-1-16,0 19 15,0 17-15,0-36 16,0 1-1,-17 17-15,17-17 0,0-1 32,0 1-32,17-71 140,1 0-124,-1 0-16,1 0 16,0 0-16,-18 1 15,17 16-15,1 19 16,-18-1-16,18 18 78,-1 0-62,1 0 15,0 35-16,-1-17 1,-17 17-16,18 0 16,0 1-16,-18-19 15,0 19-15,17-19 16,-17 1 0,18 0-16,-36-54 171,18 1-155,0 0-16,0-1 16,0 19-16,0-1 15,18 1 1,-1-1 0,1 18 15,0 0 47,-1 0-31,1 0-32,0 18 1,-18 17 0,0 0-16,17-17 15,1 17-15,-18-17 16,18-1-16,-18 19 16,0-19-16,17 18 15,-17-17-15,0 17 16,0-17-1,0 0-15,0-1 16,0 1-16,0 0 16,0-1-1</inkml:trace>
  <inkml:trace contextRef="#ctx0" brushRef="#br5" timeOffset="1.79958E6">8449 1287 0,'0'18'63,"18"17"-48,-1 1-15,-17-19 16,0 1-16,0 17 15,0-17 1,0-1-16,0 19 16,0-19-1,0 1 1,18 0-16,-18-36 141,0 0-141,0 1 15,0-19-15,0 19 16,0-1-1,0 0-15,18 18 141,-1 0-125,1 0 15,-1 0 0,-17 18-15,18-18-1,-18 18-15,0-1 16,0 19-16,0-19 16,0 36-16,0-35 15,0-1-15,0 1 16,0 0-16,0-36 109,0-17-93,0 17 0,0-17-16,0-18 15,0 35-15,0-17 16,18 17-16,-18-17 15,17 35-15,-17-17 16,0-1 15,18 18-31,0 0 16,-1 0 0,1 0-1,-18 18-15,18-18 16,-1 0-16,-17 17 15,18 1-15,-18-1 16,18 1-16,-1 0 16,-17 17-16,18-17 15,-1-1-15,-17 19 16,0-19-16,18 1 16,-18-1-16,18-17 15,-18 36-15,0-19 16,0 1-16,17 0 15,-17-1-15,0 1 16,0 0 0,0-1-1,0 18 32</inkml:trace>
  <inkml:trace contextRef="#ctx0" brushRef="#br5" timeOffset="1.80189E6">2434 8660 0,'18'0'93,"17"0"-93,-17 0 16,-1 0-16,36 0 16,-17 0-16,16 0 15,-16 0-15,34 0 16,-17 0-16,18 0 16,17 0-16,35 0 15,1 0-15,-1-17 16,1-1-16,17 0 15,-35 18-15,0-17 16,-1-1-16,-16 18 16,-19 0-16,-17 0 15,0 0-15,-35 0 16,35 0-16,-18 0 16,0 0-16,0 0 15,18 0-15,0 0 16,0 0-1,-18 0-15,1 0 16,-1 0-16,0 0 16,-17 0-16,0 0 15,-1 0 1,1 0-16,-1 0 16,1 0-1,0 0 1,-1 0-16,1 0 15,0 0 1,-1 0 15,1 0-15,0 0-16,-1 0 16,1 0-1,0 0 1,-1 0-16,1 0 15,-1 0 17</inkml:trace>
  <inkml:trace contextRef="#ctx0" brushRef="#br5" timeOffset="1.82711E6">2963 8749 0,'0'35'31,"0"0"-15,0 0-16,0 1 16,18-1-16,0 0 15,-18-17 1,0 17-16,0-17 15,0-1 1,17 1-16,-17 0 16,0-1-1,0 1 17,0 0-17,0-1 1,0 1 15,0 0 16</inkml:trace>
  <inkml:trace contextRef="#ctx0" brushRef="#br5" timeOffset="1.82815E6">2893 9101 0,'17'0'110,"-17"18"-95,36 17-15,-19 1 16,1-19 0,0 1-1,-18-1-15,17 1 16,1 0-1,0-1 17,-1-34 77,-17-19-109,18 19 16,-1-18-16,-17-1 15,18 19 1,-18-1 187</inkml:trace>
  <inkml:trace contextRef="#ctx0" brushRef="#br5" timeOffset="1.82898E6">3510 9366 0,'0'18'125,"18"17"-125,-18 18 15,17-36-15,1 54 16,0-18-16,-18-18 15,0 18-15,0 0 16,17-18-16,-17 1 16,0-1-16,18 0 15,-18-17 1</inkml:trace>
  <inkml:trace contextRef="#ctx0" brushRef="#br5" timeOffset="1.82938E6">3863 9648 0</inkml:trace>
  <inkml:trace contextRef="#ctx0" brushRef="#br5" timeOffset="1.83139E6">4198 9366 0,'-18'-35'47,"1"35"-47,17-18 31,-18 18-15,1 0 0,-1 0 31,0 0-32,1 0 1,-1 0-1,0 0 17,1 0-17,-1 0 1,0 0 0,1 0 46,-1 0-46,18 18 15,-18 17 78,1 35-109,17-17 16,0 0-16,0 0 16,0-18-16,0 1 15,0-19-15,0 1 16,0 0-1,17-18 173,19 0-172,-1 0-1,-17 0 1,-1 0-1,1 17 1,0-17 15,-1 0-31,1 0 16,0 0-16,-1 0 16,18 0-16,-17 0 15,0 0-15,-1 0 16,1 0 15,0 0-31,-18 18 31,17-18-31,1 0 78,-18 35-78,0-17 16,0 0-16,0-1 16,0 36-16,-18-35 15,18-1-15,-17 19 16,-1-36-16,18 17 16,-18-17-16,1 18 31,-1 0 0,0-18-31,1 0 31,-1 0-31,1 0 16,-1 0 0,0 0-1,1 0 1,-1 0-16,0 0 15,1 0 1,-1 0 31,0 0-47,1 0 16,-1 0 46</inkml:trace>
  <inkml:trace contextRef="#ctx0" brushRef="#br5" timeOffset="1.83309E6">4568 9419 0,'0'35'93,"0"18"-77,0-18-16,0 1 16,18-1-16,-18 35 15,0-34-15,0-1 16,0-17-16,0-1 15,0 36-15,18-35 16,-18 17 0,0-17 15,17-18-31,-17-36 156,-17 1-156,17 18 16,0-1-16,0 0 15,0 1-15,0-1 16,0 0 0,17 18 62,-17-17-78,18 17 31,0 0 32,-1 0-48,1 0 1,0 0-1,-1 0 1,-17 17-16,35 1 16,-17-18-16,0 0 15,-1 18 1,1-18 0,-18 17 15,18-17-16,-18 18 1,0 0-16,0-1 31,0 1 47,0 17-62,0-17 15,0-1-15,0 1 15,0 0-15</inkml:trace>
  <inkml:trace contextRef="#ctx0" brushRef="#br5" timeOffset="1.83391E6">5027 9578 0,'0'17'63,"35"18"-48,-17-17-15,-18 17 16,35 36-16,-17-36 16,-18 18-16,0-18 15,18-17-15,-18 17 16,0 1-16,0-19 16,0 1-16,0 17 15,0 0-15,0-17 16,0 0-16,0-1 15,0 1 1,-18-36 140</inkml:trace>
  <inkml:trace contextRef="#ctx0" brushRef="#br5" timeOffset="1.83544E6">5027 9666 0,'0'-18'172,"0"0"-141,0 1 0,0-1 0,18 1 1,-1 17-17,-17-18 32,18 18-31,0 0 15,-1 0-15,1 0 62,0 0-63,-1 0 1,1 0 0,-1 0-16,1 0 15,0 0 1,-1 0 15,1 18 0,-18-1 1,0 1-32,18-18 15,-18 17 1,0 1-1,0 0 17,-18-1-17,0-17-15,18 18 16,-17 0 0,-1-18 15,18 17-16,-18-17 1,1 18 0,-1-18-1,1 0 32,17 18-31,-18-18 46,0 0-46,18 17 0</inkml:trace>
  <inkml:trace contextRef="#ctx0" brushRef="#br5" timeOffset="1.83713E6">2187 9772 0,'35'0'47,"1"0"-32,-1 0 1,-17 0-16,17 17 16,18 1-16,-35-18 15,52 18-15,-35-1 16,1 1-16,-19-1 16,36 1-16,-18 0 15,1 17-15,-1-17 16,0-1-16,1 1 15,-19 0-15,36 17 16,-35-35-16,17 17 16,0 1-16,-17-18 15,17 18-15,-17-1 16,17-17-16,0 18 16,-17-18-16,17 18 15,-17-1-15,0-17 16,17 0-16,18 0 15,-18 0 1,18 18-16,18-18 16,-19 0-16,19 0 15,17 0-15,0 18 16,1-18-16,-19 0 16,1 0-16,17 0 15,-17 0-15,-36 0 16,0 0-16,0 17 15,-17-17-15,17 0 16,1 0-16,-1 0 16,0 18-16,0-18 15,18 0-15,0 0 16,18 18-16,-18-18 16,17 0-16,-17 0 15,0 17-15,35-17 16,-35 0-16,0 0 15,-35 0-15,17 0 16,-17 0 0,-1 0-1,1 0-15,0 0 16,17 0 0,-18 0-16,1 0 0,0 0 15,-1 0 1,1 0-16,17 0 15,-17 0 1,0 0-16,-1 0 16,1 0-1,17 0-15,18 0 16,0 0-16,0 0 16,17-17-16,1 17 15,17-18-15,-17 0 16,-36 1-16,-17 17 15,17 0-15</inkml:trace>
  <inkml:trace contextRef="#ctx0" brushRef="#br5" timeOffset="1.84764E6">5045 8643 0,'17'0'187,"1"0"-171,17 0-16,1 0 16,-19 0-16,1 0 15,17 0-15,18 0 16,-35 0-16,-1 0 15,19 0-15,-1 17 16,-17-17-16,-1 0 16,18 0-16,1 0 15,-19 0-15,1 0 16,0 0-16,-1 0 16,1 0 30</inkml:trace>
  <inkml:trace contextRef="#ctx0" brushRef="#br5" timeOffset="1.86263E6">4586 18203 0,'35'-18'172,"1"18"-172,-1-17 15,-17 17-15,-1 0 16,1 0-16,-1 0 16,19 0-16,-19 0 31,1 0-31,0 0 16,-1 0-1,1 0-15,0 0 16,-1 0-1,1 0-15,0-18 16,-1 18-16,1 0 16,17 0-1,-17 0 1,17 0-16,0 0 16,-17 0-16,0 0 15,17 0-15,0 0 16,0 0-16,18 0 15,-17 0-15,17 0 16,-1 0-16,-34 0 16,17 0-16,1 0 15,-1 0 1,-17 0-16,-1 0 16,1 0 15,-1 0-31,1 0 15,0 0-15,-1 0 16,1 0-16,0-18 16,-1 18-16,-17-17 15,18 17-15,0 0 16,-1 0 15,1 0 16</inkml:trace>
  <inkml:trace contextRef="#ctx0" brushRef="#br5" timeOffset="1.92397E6">19950 8290 0,'0'18'266,"0"17"-266,0 0 15,0-17-15,0 35 16,0-36-16,0 1 16,17 0-16,-17-1 15,0 1-15,18-18 16,-18 18-16,0-1 15,0 1-15,0-1 16,0 1 0,0 0 249,0-1-233</inkml:trace>
  <inkml:trace contextRef="#ctx0" brushRef="#br5" timeOffset="1.92617E6">20355 8343 0,'-17'0'125,"-1"0"-109,0 0 0,1 0-1,-1 0 16,0 0 1,1 0-1,-1 0 16,1 0-16,-1 0-31,18 17 16,-18-17 15,18 18-15,0 0 15,0-1-16,-17 1 1,17 0 0,0 17-16,0-17 15,0-1-15,0 1 16,0 17 0,0-17-1,0-1-15,0 1 16,0 0-1,17-18 1,1 0 78,0 17-79,-1-17 32,1 0 31,17 0-62,-17 0 0,-18-17 15,17 17-15,-17-18-1,18 0 1,0 18-1,-18-17 1,0-1 0,17 1-16,-17-1 31,0 0 47,0 1-62,0-1-1,0 0 1,0 1 78,0-1 15,0 0-109,0 1 16,0-1 62,0 0 16</inkml:trace>
  <inkml:trace contextRef="#ctx0" brushRef="#br5" timeOffset="1.92829E6">20726 8272 0,'-18'0'266,"0"0"-235,1 0 0,-1 18 0,18 0-31,-17-18 32,17 17-32,-18 1 109,0-1-93,18 1-16,-17 0 15,17-1 1,0 1 0,0 0-1,0-1 1,-18 1-16,18 0 15,0-1 1,0 1 0,0 0-1,0-1 1,0 1 0,0-1 15,0 1-16,18 0 17,-1-1 15,1-17-16,0 0 0,-1 0 0,1 0-15,-1 0 31,1 0-32,0 0 32,-18-17 0,0-1-31,0 0-1,17 1 1,-17-1 0,0 1-1,0-1 1,0 0 15,0 1 16,0-1-47,0 0 16,18 1-1,-18-1 1,0 0 0,18 18-16,-18-17 15,0-1 1,0 0 15,0 1 16,0-1 78</inkml:trace>
  <inkml:trace contextRef="#ctx0" brushRef="#br5" timeOffset="1.93154E6">21149 8325 0,'0'18'281,"-18"-18"-265,18 17 0,-17-17-1,-1 0-15,18 18 16,-18 0-16,18-1 15,-17-17-15,17 18 16,0 0-16,0-1 16,-18-17-16,18 18 15,-17 0-15,17-1 16,0 1 0,0 0-16,0-1 15,0 1 1,0-1-16,0 1 15,0 0 1,17-1-16,-17 19 16,18-36-16,-1 17 15,-17 1-15,0 0 16,18-18 0,0 0 62,-1 0-63,1 0-15,0 0 16,-1-36 0,1 1-1,-18 17 1,0 1-1,18 17-15,-18-36 16,0 19 0,17 17-1,-17-18-15,0 1 47,0-1-31,18 18-16,-18-18 15,17 1 1,1 17 0,-18-18 15,18 18-15,-1 0-1,1 0 16,0 0-31,-1 0 16,-17 18-16,18-18 16,0 17-16,-1 19 15,1-1 1,0-18-16,-18 1 16,0 17-16,17-35 15,-17 18-15,18-18 16,-18 18-16,0-1 15,0-34 110,0-1-125,0 0 16,0 1-16,0-1 16,0 0-16,0 1 15,0-1-15,17 1 16,-17-1 0,18 18-1,-18-18 1,0 1-16,35-1 15,-17 18 1,-18-18 0,18 1-1,-1 17 1,1 0 15,0 0 0,-1 0 1,1 0-17,-1 17 32,-17 1-31,18-18-16,-18 18 15,0-1 1,18-17 0,-18 18 15,0 0 0,0-1-15,0 1-16,0-1 15,0 1 1,0 0 0,0-1-1,0 1 1,0 0 0,0-1 30,17-17-30,-17 18 0,0-36 109,0-35-125,18 36 15,-18-1-15,18-17 16,-18 17 0,0 1 46,17-1 1,1 18-63,0-18 15,-1 18 1,1 0 46,0 0-30,-1 0-17,1 36 16,-18-19-31,17 18 16,1 1-16,0-1 16,-18 0-16,17-17 15,-17 0 1,0-1 62,0 1-62,0-1-1,18-52 110,0-18-109</inkml:trace>
  <inkml:trace contextRef="#ctx0" brushRef="#br5" timeOffset="1.93309E6">22560 8219 0,'0'18'250,"-18"0"-235,1 17 1,17-17-16,0-1 15,-18 1-15,18-1 16,-17 19-16,17-19 16,0 19-1,0-19 1,0 19-16,0-19 16,0 1-1,0 0-15,0-1 16,0 1-1,0-1-15,0 1 32,17-18 77,1 0-78,-1 0 1,-17-18 14,18 18-30,-18-17-16,0-1 31,0 1-15,0-1 0,0 0-1,0 1 1,0-1-1,0 0 1,0 1-16,0-1 16,0 0-1,0 1-15,0-1 16,0 0 0,0 1-1,0-1 1,0 1 93,-18 17-62,18-18-31</inkml:trace>
  <inkml:trace contextRef="#ctx0" brushRef="#br5" timeOffset="1.93485E6">22878 8008 0,'-18'0'203,"18"17"-187,0 1 0,0 0-1,0-1-15,0 19 16,0-19 0,0 36-1,0-35-15,0-1 16,-18 19-16,18-1 15,0-17-15,-17 17 16,17 0 0,0-17-1,0-1 1,0 1-16,0 0 16,0-1-1,0 19 16,0-19-31,0 19 16,17-36 0,-17 17-16,0 18 15,18-35-15,-18 18 16,0 0-16,0-1 16,0 1-16,0 17 15,0 1 1,0-19-16,0 1 15,0 35-15,0-18 16,0-17 0,-18-1-16,18 1 15,-17 0-15,-1-1 16,18 1-16,-18-18 31,18 18-31,-17-18 141,17-18-141</inkml:trace>
  <inkml:trace contextRef="#ctx0" brushRef="#br5" timeOffset="1.93585E6">22737 8555 0,'17'0'125,"1"0"-110,17 0 1,-17 0 0,-1 0-1,1 0 16,0 0-15,-1 0 0,1 0 31</inkml:trace>
  <inkml:trace contextRef="#ctx0" brushRef="#br5" timeOffset="1.93729E6">23319 8255 0,'0'35'109,"0"18"-109,0-18 16,0 0-16,0 1 16,0-19-16,0 19 15,0-19-15,0 1 16,0 0-16,17-18 15,-17 35 1,0-18-16,0 1 16,0 0-16,18 17 15,0-17 1,-18-1 0,0-34 46,17-19-46,1 19-16,-1-19 15,1 1-15,0-18 16,-18 18-16,17 17 16,1-17-16,-18 17 15,18 18 79,-1 0-63,-17 18-15,0 0-16,18-1 15,0 1-15,-18 17 16,17 1-16,1-19 16,-1 18-16,1-17 15,-18-36 110,0-17-125,0 0 16,0 17-16,0-17 16,0 0-16,18-1 15,-18 19-15,0-1 16,0 0-1,0 1-15,0-1 16,0 1 15</inkml:trace>
  <inkml:trace contextRef="#ctx0" brushRef="#br5" timeOffset="1.94008E6">23865 8325 0,'-17'0'172,"17"18"-156,-18-18-16,0 0 16,1 17-16,-1-17 31,18 18 0,0 0 16,0-1-31,0 1-16,0 0 15,0-1 16,0 1 1,0 0-1,18-18-31,-1 0 16,-17 17-1,18-17 95,0 0-79,-18-17 0,0-1-15,0 0 15,0 1 31,0-1-30,0 0-17,0 1 79,17 17-31,1 0 15,0 0-63,-1 17 1,-17 1 0,18-18-1,-18 18 1,18-18-16,-1 17 31,1 1 0,-18 0-31,18-1 32,-1-17 14,1 0 48,-18-35-78,0 0-16,17-1 15,1 1-15,-18 0 16,0 0-16,0-1 16,0 19-16,0-19 15,0 1-15,0 0 16,0 17-16,0 1 16,0-1-16,0 0 15,0 1 1,0-1-1,0 0 32,-18 18-31,18-17 0,0-1 62,0 36-16,18 17-46,-18 0-16,18 1 15,-18-1-15,17-18 16,1 19-16,0-19 16,-1 1-1,-17 0-15,18-18 16,-18 17-16,18 1 16,-18 0-16,17-1 15,-17 1-15,18-1 16,-1 19 15,1-36-31,-18 17 16,18 1-16,-18 0 15,17-1 1,1-17-16,-18 18 16,18-18 77</inkml:trace>
  <inkml:trace contextRef="#ctx0" brushRef="#br5" timeOffset="1.94098E6">24077 8219 0,'18'0'47,"-1"0"-47,1 0 16,17 0 0,-35-17-16,18 17 15,0 0-15,-1-18 16,1 18 46,-1 0-30,1 0-1</inkml:trace>
  <inkml:trace contextRef="#ctx0" brushRef="#br5" timeOffset="1.94254E6">24500 8325 0,'18'0'94,"0"0"-94,-1 0 16,1 0 30,0-17-30,-1-1 0,-17 0-1,0 1 1,0-1 15,0 0 0,0 1-15,0-1 0,0 0 15,-17 18-31,-1 0 94,0 0-79,1 0 17,-1 0-32,18 18 31,-18-18-31,18 18 62,0-1-30,0 1-17,0 0-15,0-1 16,0 1-16,18 17 15,-18-17 1,18-1-16,-18 1 16,17 0-1,-17-1 17,18-17-17,-18 18-15,18-18 16,-18 18-1,0-1-15,17 1 16,1-18 0,0 18 46,-1-18-31,1 0 48</inkml:trace>
  <inkml:trace contextRef="#ctx0" brushRef="#br5" timeOffset="1.94477E6">24818 8131 0,'18'0'110,"-1"0"-95,-17 18 16,18-18-31,-18 17 16,17 1 0,-17 0 15,18-18-15,-18 17-16,18 1 15,-18 0-15,0-1 31,0 1-31,0 0 16,17-18-16,-17 17 0,0 1 16,0-1-1,0 1 1,0 17-16,0-17 16,0 0-16,0 17 15,0-17-15,0 17 16,0-17-16,0-1 31,0 1 32,-17-18 93,-1 0-141,18-18 17,-18 1-17,18-1 1,-17 0 0,17 1-1,0-1 1,0 0-1,0 1-15,0-1 16,0 0-16,0 1 31,0-1-31,0 0 16,0 1-16,0-1 16,17 18-1,-17-17 1,0-1-1,0 0 1,18 18 0,0-35-1,-18 17-15,0 1 16,17 17-16,-17-18 16,0 0 15,18 18 31,0 0-46,-18-17-16,17 17 94,-17-18-79,18 18 32,0 0-16,-1 0-15,1 0 0,-1 0 15,-17-17-15,18 17-1,0 0 16,-1 0-15</inkml:trace>
  <inkml:trace contextRef="#ctx0" brushRef="#br5" timeOffset="2.05809E6">22066 3933 0,'18'0'172,"17"0"-156,-17 0-16,-1 0 15,1-17 1,17 17-16,1 0 16,-19 0-16,19 0 15,-1 0-15,0 0 16,0 0-16,36 0 16,-18 0-16,17-18 15,1 18-15,17-18 16,-35 1-16,18 17 15,-1 0-15,-17 0 16,-18 0-16,1-18 16,-1 18-16,0 0 15,1 0-15,-19 0 16,18 0-16,1 0 16,-1 0-16,36-18 15,-36 18-15,0-17 16,18 17-16,-18-18 15,1 18-15,16 0 16,-16-18-16,-1 18 16,0 0-16,36 0 15,-1 0-15,1 0 16,0 0 0,17 0-16,-35 0 15,0 0-15,-18 0 0,0 0 16,0 0-1,-17 0-15,0 0 16,-1 0 15,1 0 63</inkml:trace>
  <inkml:trace contextRef="#ctx0" brushRef="#br5" timeOffset="2.06041E6">22084 5679 0,'18'0'406,"34"0"-406,-34 0 16,17 0-16,-17 0 15,0-17-15,17 17 16,-17 0-16,-1 0 16,18 0-16,-17 0 15,0 0-15,17 0 16,0 0-16,-17 0 15,0 0-15,-1 0 16,1 0 0,17 0-16,0 0 15,1-18-15,-1 18 16,-17 0-16,-1 0 16,19 0-16,-1 0 15,-18 0-15,1 0 16,0 0-16,35 0 15,-18 0-15,0 0 16,0-18-16,1 18 16,-1 0-16,-17 0 15,17-17-15,-17 17 16,-1 0-16,1 0 16,0 0-1,-1 0 32,1 0-31,17 0-16,0 0 15,1 0-15,34 0 16,1 0-16,-18 0 16,0 0-16,-36-18 15,36 18 1,-18 0-16,1 0 15,-19 0-15,1 0 16,0 0-16,-1 0 16,1 0 31,-1 0 15,1 0-46,0 0-16,-1 0 15,19 0 1,-19 0-16,1 0 16,0 0-1,-1 0-15,1 0 16,0 0-16,-1 0 31,1 18-15,-1-18 15,1 0 47,17 0-62,-17 0-1,0 0 95,-1 0-110,1 0 15</inkml:trace>
  <inkml:trace contextRef="#ctx0" brushRef="#br0" timeOffset="4.69651E6">19773 9331 0,'18'0'78,"-1"0"-47,1 0-15,0 0-1,-1 0 1,1 0-16,17 0 0,1 0 15,-1 0 1,18 0-16,0 0 16,17 0-16,-17 0 15,18 0-15,-18 0 16,17 0-16,-17 0 16,18 0-16,-1 0 15,18-18-15,-17 18 16,-36 0-16,18 0 15,-18 0-15,1 0 16,-1-18-16,0 18 16,1 0-16,-1 0 15,0 0-15,0 0 16,18 0-16,-17 0 16,16 0-16,1 0 15,0 0-15,0 0 16,0 0-16,18 0 15,-1 0-15,-17 0 16,18 0-16,-18-17 16,0 17-16,17 0 15,36-18 1,-53 18-16,17 0 0,1 0 16,0 0-1,34 0-15,-34 0 16,17 0-16,-17 0 15,-18 0-15,17 0 16,-17 0-16,0 0 16,0 0-16,17 0 15,-17 0-15,18 0 16,17 0-16,-17 0 16,-1 0-16,18 0 15,-35 0-15,18 0 16,-18 0-16,-18 0 15,36 0-15,-36 0 16,35 0-16,-17 0 16,0 0-16,0 0 15,0 0-15,0 0 16,-18 0-16,1 0 16,17 0-16,17 0 15,1 0-15,-18 0 16,35 0-16,-18 0 15,36 0-15,-18 0 16,-17 0 0,-18 0-16,17 0 15,-17 0-15,18 0 16,-36 0-16,18 0 16,-18-18-16,-17 18 15,0 0-15,17 0 16,-17-17-16,-1 17 15,1 0-15,17 0 16,0-18 0,-17 18-1,0 0-15,-1 0 16,1-17 109,-18-1-125,18-17 16,-1 17-16,-17-17 15,18-1 1,-1-16-1,1-1-15,-18-18 16,35-17-16,-17 17 16,0 18-16,-1-17 15,-17 17-15,0 0 16,0 35-16,0 1 16,0-19-16,0 19 15,0-1-15,0 0 16,0 1-16,0-18 15,0 17 1,-17 18 0,17-18-16,-18 1 15,0-1 1,1 18-16,17-18 16,-36 1-16,36-1 15,-17 18-15,-1-18 16,1 1-16,17-1 15,-18-17-15,0 0 16,18 17-16,-17-17 16,17 17-16,-18 18 15,18-35 1,0 17-16,0 1 16,-18-1-1,18 0 1,0 1-16,-17-19 15,-1 1 1,18 17 0,-18 18 93,-17-17-93,18 17-16,-19 0 15,19-18-15,-19 18 16,19 0 0,-1 0-16,0-17 15,1 17 1,-1 0-1,0 0 1,1 0-16,17-18 16,-18 18-1,1 0-15,-1 0 16,-17 0-16,-18 0 16,17 0-16,-16 0 15,16 0-15,1 0 16,-18 0-16,18 0 15,-18 0-15,0 0 16,0 0-16,0 0 16,0 0-16,-17 0 15,17 0-15,0 0 16,0 0-16,0 0 16,18 0-16,-1 0 15,-16 0-15,-1 0 16,0 0-16,0 18 15,0-18-15,0 0 16,0 0-16,18 0 16,-18 0-16,0 0 15,18 0-15,-18 0 16,-18 0-16,18 0 16,0 0-16,-17 0 15,-1 0-15,1 0 16,-1 0-1,-35 0-15,36 0 16,-1 0-16,1 0 16,-1 0-16,18 0 15,0 0-15,18 0 16,0 0-16,17 0 16,0 0-16,1 0 15,-36 0-15,18-18 16,-18 18-16,17 0 15,-17 0-15,1 0 16,16 0-16,1 0 16,0 0-16,-18 0 15,0 0-15,0 0 16,0 18-16,-18-18 16,-17 0-16,18 17 15,-1-17-15,18 0 16,-17 0-16,17 0 15,17 0-15,1 0 16,-18 0-16,0 0 16,0 0-16,1 0 15,-1 0-15,-18 0 16,1 0 0,17 0-16,-18 0 15,18 0-15,-17 0 16,17 0-16,0 0 15,-18 0-15,18 0 16,18 0-16,-18 0 16,18 0-16,0 0 15,17 0-15,0 0 16,-35 0-16,18 0 16,0 0-16,-1 0 15,1 18-15,0-18 16,-18 17-16,0-17 15,18 18-15,0-18 16,-1 0-16,1 0 16,0 18-16,-18-18 15,35 0-15,1 17 16,-19-17-16,19 0 16,-1 0-16,0 0 15,1 0-15,-1 0 16,0 0-1,1 0 1,17 18 265,-18 0-265,1 17-16,17-17 16,0-1-1,0 1-15,0 17 16,-18-35-1,18 18-15,0-1 16,0 19 0,0-19-1,0 1 1,0 0 0,0-1-16,0 1 15,0 17 1,-18 0-16,18-17 15,0 0-15,0-1 16,0 1-16,0 0 16,0-1-16,0 1 15,0-1 1,0 19-16,0-1 16,-17 36-16,-1-1 15,0 18-15,18-17 16,-17 17-16,17-17 15,0-18-15,0 0 16,0-1-16,0-16 16,0-19-16,0 1 15,0 17-15,0-17 32,0 0-17,0 17 16,0-18-15,0 1-16,0 0 16,0-1-1,0 1 48,0 0 31,0-1 15,17 1-78,-17 0-15,18-18-1,-18 17 1,18-17-16,-18 18 16,17-18 171,1 0-171,17 0-16,0 0 15,1 0 1,-19-18-16,19 18 16,-1 0-16,18 0 15,-36-17-15,19 17 16,-1-18-16,0 18 16,1 0-16,-1-18 15,0 18-15,-17 0 16,17 0-16,-17 0 15,-1 0 1,1 0 15,0 0 16,-1 0-16,1 0-15,-1 0 0,1 0-16,0 0 31</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8.78788" units="1/cm"/>
          <inkml:channelProperty channel="Y" name="resolution" value="38.70968" units="1/cm"/>
          <inkml:channelProperty channel="T" name="resolution" value="1" units="1/dev"/>
        </inkml:channelProperties>
      </inkml:inkSource>
      <inkml:timestamp xml:id="ts0" timeString="2021-10-25T03:16:24.429"/>
    </inkml:context>
    <inkml:brush xml:id="br0">
      <inkml:brushProperty name="width" value="0.05292" units="cm"/>
      <inkml:brushProperty name="height" value="0.05292" units="cm"/>
      <inkml:brushProperty name="color" value="#C0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FF0000"/>
    </inkml:brush>
  </inkml:definitions>
  <inkml:trace contextRef="#ctx0" brushRef="#br0">3175 1164 0,'18'0'250,"-18"-18"-250,35 18 16,-35-17-16,18 17 31,-1 0 16,1 0-32,-1 0-15,1 0 16,0 0 15,-18 17-31,17-17 16,-17 18 0,18-1-1,-18 19-15,18-19 16,-18 1-16,17 17 15,-17-17-15,18 17 16,-18-17-16,0 17 16,0 0-16,0 1 15,0-19-15,0 19 16,0-19-16,0 1 16,0 0-1,0-36 157,0-35-156,0 18-16,0-1 15,18 1-15,-18 18 16,17-36-16,-17 17 16,18-52-1,-1 70 1,-17 1 15,0-1-15,0 1-1,18-1-15,-18 0 16,18 1-16,-18-1 16,0 0-1,0 1-15,17 17 47,1 0 62,0 0-93,-1 0 62,1 17-78,0 19 16,-18-19-16,35 1 15,-35 0-15,0-1 16,18 1 0,-18-1-1,0 19 17,0-19-17,0 1-15,0 0 16,0-1-16,0 1 15,0 17 1,0 1-16,0-19 16,0 1-16,0 17 15,0 0 1,0 1-16,0-19 16,0 19-16,0 16 15,0-16-15,0-1 16,-18-17-16,18 17 15,0-17-15,0-1 16,0 1-16,0-1 16,0 1-1,0 0 1,0-1-16,0 1 16,0 0-16,0-1 15,0 1-15,0 0 16,0 17-16,0 0 15,18 0-15,-18-17 16,0 17-16,0-17 16,0 0-1,0-1-15,0 1 16,0 0 0,0-1-1,17-17-15,-17 18 16,18-18 15,-18 17-31,17-17 16,1 0-1,-18 18-15,18-18 16,-1 0 0,1 0-16,0 0 15,-1 0 32</inkml:trace>
  <inkml:trace contextRef="#ctx0" brushRef="#br0" timeOffset="11960.3142">9119 2328 0,'18'0'109,"0"0"-62,-1 0-31,1 0-1,0 0 1,-1 0 0,1 0-1,-1 0-15,1 0 16,0 0-16,-1 0 15,1 0 1,0 0 15,-1 0-15,1 0-16,0 0 16,34 0-16,-16 0 15,-1 0-15,-17 0 16,17 0-16,0 0 15,0 0-15,1 0 16,-19 0-16,19 18 16,-1-18-16,0 0 15,-17 0-15,-1 0 16,19 0-16,17 17 16,0-17-16,0 0 15,-36 0-15,1 0 16,17 0-16,0 0 15,1 0-15,-19 0 16,1 0-16,0 0 16,-1 0-1,1 0-15,-1 0 16,19 0-16,-19 0 16,1 0-16,17 0 15,-17 0-15,17 0 31,-17 0-15,0 0-16,-1 0 16,1 0-1,-1 0 1,1 0-16,0 0 16,-1 0-16,19-17 15</inkml:trace>
  <inkml:trace contextRef="#ctx0" brushRef="#br0" timeOffset="14296.8164">9190 2840 0,'18'0'203,"-1"0"-187,1 0-1,-1 0 1,1 0-16,0 0 15,17 0-15,-17 0 16,17 0-16,0 0 16,36 0-16,-36 0 15,-17 0-15,17 0 16,0 0-16,18 0 16,-18 0-16,-17 17 15,0-17-15,17 18 16,-17-18-16,-1 0 15,1 17 1,-1-17 0,1 0-16,0 0 15,17 0 1,-17 0-16,17 18 16,0-18-16,-17 0 15,17 0-15,-17 0 16,-1 0-16,19 18 15,-19-18-15,1 0 16,17 0-16,1 0 16,-1 0-16,-18 0 15,1 0-15,0 0 16,-1 0-16,1 0 16,0 0-16,-1 0 15,1 0 1,0 0-1,-1 0-15,1 0 16,-18-18-16,18 18 16,-1 0-16,1 0 31,-1 0-31,1 0 16,0 0-1,-1 0-15,1 0 0,0 0 16,35 0-1,-36 0-15,1 0 16,-1 0-16,-17-18 16,18 18-16,0 0 31,-18-17 63</inkml:trace>
  <inkml:trace contextRef="#ctx0" brushRef="#br0" timeOffset="16608.5953">9278 2363 0,'-18'0'78,"1"0"-63,-1 0 1,1 0 0,-1 0-1,0 0 17,1 0-32,-1 0 62,-17 0-46,35 18-1,-18-18-15,18 18 16,-18-18 0,18 17-16,0 1 31,-17-1-16,-1 1 1,18 0-16,0-1 16,0 1-16,-18 17 15,18 1 1,0-19-16,0 1 16,0 0-16,0-1 15,0 1-15,0-1 16,0 1-1,0 0 1,0-1 15,0 1 1,18-18 61,-18 18-93,18-18 16,-1 17 0,1-17-1,0 0 1,-18 18-1,17-18 17,1 0-17,0 0 1,-1 0 15,-17-35 157,0 17-173,0 0-15,0 1 16,0-1-16,0 0 16,0 1-1,0-1 1,0 1-1,0-1-15,0 0 16,18 18-16,-18-17 16,0-1-1,0 0 63,0 1-62,18-1 0,-18 0-16,0 1 15,0-1 1,0 0 62,0 1-62,0-1-16,0 1 47,0-1 31,0 0-31,-18 18-47,18-17 15,0-1 1</inkml:trace>
  <inkml:trace contextRef="#ctx0" brushRef="#br0" timeOffset="19319.8217">10672 1922 0,'0'18'157,"0"17"-157,0-17 15,0-1-15,0 19 16,0-1-16,0 0 16,0 1-16,0-1 15,0 0-15,0 0 16,0 1-16,0 17 15,0-18-15,0 0 16,0-17 0,0-1-16,0 36 15,0-35 1,0 17-16,0-17 16,0 17-16,0-17 15,0 35-15,-18-18 16,0 18-16,18-18 15,-17 1-15,17-1 16,0 0-16,0 0 16,0 1-16,0-19 15,-18 19-15,18-19 16,0 1-16,0 17 16,0 0-16,0 1 15,0-1-15,0 0 16,0-17-16,0 17 15,0 0-15,0-17 16,0 0-16,0 17 16,0-17-16,0-1 15,0 1-15,0 17 16,0-17-16,0-1 16,0 19-16,0-19 15,0 1 1,0 0-16,0-1 15,0 19 1,0-19 0,0 1-1,18-1-15,-18 1 16,0 17 0,0-17-1,0 17-15,17-17 16,-17 0-16,18 17 15,-18-17 1,0-1-16,0 1 16,0-1-16,18 1 15,-18 0-15,0 17 16,17 0 0,-17 1-16,0-1 15,0 0 1,0-17-16,18-1 15,-18 1 1,0 0 0,17-1 327,19 1-327,-19 17-16,19-17 16,-1 17-16,0-17 15,0 17-15,1 0 16,-19-17-16,1 17 16,0-35-16,-1 35 15,19-35-15,-1 36 16,-18-1-16,36-17 15,-35 17-15,0-17 16,17-1-16,-17 1 16,17 0-16,0 17 15,0 0-15,1-17 16,-19 17-16,19-35 16,-36 35-16,35-17 15,-17 17-15,-1-17 16,54 35-16,-36 0 15,-17-36-15,17 19 16,0-19-16,-17 19 16,17-19-16,0 18 15,-17-17 1,0-18 0,-18 18-1,17-18 48</inkml:trace>
  <inkml:trace contextRef="#ctx0" brushRef="#br0" timeOffset="24255.8418">10707 1905 0,'17'0'94,"1"0"-63,17 0 0,-17 0-31,17 0 16,1 0-16,16 0 15,1 17-15,-17-17 16,17 18-16,-1 0 16,-16-18-16,17 0 15,0 17-15,-18-17 16,0 0-16,18 0 16,-18 0-16,-17 18 15,17-18-15,-17 0 16,35 0-16,-18 0 15,0 17-15,1-17 16,-1 0-16,18 0 16,17 0-16,-34 0 15,-1 0-15,18 0 16,17 18-16,-34-18 16,-19 18-16,19-18 15,17 0-15,-36 0 16,18 0-16,1 0 15,-1 0-15,0 0 16,1 0-16,16 0 16,-16 0-1,-19 0-15,19 0 16,-1 0-16,0 0 16,-17 0-16,0 0 15,17 0-15,-18 0 16,19 0-1,-19 0 1,19 0-16,-19 0 16,1 0-1,0 0-15,-1 0 16,1 0-16,-1 0 16,19 0-16,-1 0 15,0 0-15,1 0 16,-1 0-16,18 0 15,-36 0-15,19 0 16,-19 0-16,1 0 16,0 0-1,-1 0 17,1 0 14,0 0 48,-1 0-47,1 0-31,-18 17 202,0 1-202,0 0-16,0-1 16,0 19-16,0-1 15,0 0-15,0-17 16,0 17-16,0-17 16,0 35-16,0-36 15,0 1-15,0 0 16,0-1-16,0 1 15,0-1-15,0 1 16,0 17 0,0-17-1,0 17 1,0-17-16,0 17 16,0-17-16,0 17 15,0-17-15,0-1 16,0 1-16,0 0 15,0-1 1,0 1 0,0 0-1,0 17 1,0-17 0,0-1-16,0 18 15,0-17-15,0 17 16,0 1-16,0-19 15,0 1-15,0 17 16,0-17-16,0-1 16,0 1-16,0 17 15,0-17 1,0 0-16,0-1 16,0 1-16,0 0 15,0-1-15,0 19 16,-18-1-16,18-18 15,0 1-15,0 17 16,0-17-16,0 0 16,0 17-16,0-17 15,0-1 1,0 1-16,0-1 16,0 19-16,0-19 31,0 1-31,0 0 15,0-1 1,0 1-16,18 0 16,-18-1-16,0 36 15,17-35-15,-17-1 16,0 19-16,0 17 16,18-36-16,-18 1 15,0 0 16,18-18-15,-18 17 15,0 1-15,0-1 0,17-17 46,-17 18 172,-35 0-218,35-1 0,-18 1-16,1 17 15,-1-35 1,18 18-16,-17 0 16,17-1-16,-36 1 15,36 17-15,-35-17 16,35-1-16,-18 1 15,1 0 1,17-1 0,-18 1 15,18 0-31,-18-1 16,1 1 15,17-1-31,-18-17 15,18 18-15,-17 0 16,-1-1-16,0 1 16,18 0-16,-17-1 15,-1 1-15,0 0 16,18-1-16,-17-17 16,-1 18-16,18-1 15,-18-17-15,1 18 16,-1 0-16,0-1 15,1 1-15,-1 0 16,18-1-16,-17 1 16,-1-18-16,18 18 15,-18-18-15,18 17 16,-17-17 0,17 18-1,0 0 16,-18-18-31,0 17 16,1 1 0,17-1 15,-18-17-31,18 18 16,-18 0-16,1-1 15,-1 1-15,1 0 16,-1-1-16,0 1 15,18 0 1,-17-1-16,17 1 16,-18-18-16,0 17 15,18 1-15,-17-18 16,17 18 0,-18-18 15,18 17-16,-18 1 17,1 0-17,17-1 1,-18-17-16,18 18 31,-18 0-15,18-1 109,-17-17-110,-1 0 17,18 18-32,-17 0 15,-1-1 1,18 1 0,-18-18-16,18 17 15,-17-17-15,17 18 125,-18 0-109,18-1-1,-18-17 1,18 18 0,-17-18 62,17 18-63,-18-18-15,18 17 16,-18 1 0</inkml:trace>
  <inkml:trace contextRef="#ctx0" brushRef="#br0" timeOffset="27047.9992">8414 2681 0,'0'-18'140,"35"18"-108,-17 0-17,17 0 1,-17 0-16,-1 0 16,1 0-16,17 0 15,-17 0-15,17 0 16,18 0-16,18 0 15,-1 0-15,1 0 16,-18 0-16,17 0 16,-17 0-16,-18 0 15,1 0-15,-19 0 16,1 0-16,0 0 16,-1 0-1,1 0-15,-1 0 31,36 0-31,-17-17 16,17 17-16,-18 0 16,18 0-1,-36 0-15,1-18 16,17 18-16,-17 0 16,0 0-16,-1 0 31,1 0-16,-1 0 48</inkml:trace>
  <inkml:trace contextRef="#ctx0" brushRef="#br0" timeOffset="28304.6422">9543 2540 0,'-18'0'15,"36"0"141,-1 0-156,-17 17 16,18 1 0,0-18-16,-1 18 15,18-18-15,-17 17 16,0-17-16,-1 18 16,1-18-1,-18 18-15,18-18 31,-1 0-15,-17 17-16,18 1 16,-18-1 140,-18-17-156,1 18 16,-1-18 15,18 18-31,0-1 15,-18-17 1</inkml:trace>
  <inkml:trace contextRef="#ctx0" brushRef="#br0" timeOffset="29976.4255">8026 2116 0,'0'18'93,"0"35"-93,0-35 16,0-1-16,0 18 16,0 1-16,0-1 15,0-17-15,0 17 16,0 0-1,0 0-15,0-17 16,0 17-16,0-17 16,0 0-16,0-1 15,0 1 1</inkml:trace>
  <inkml:trace contextRef="#ctx0" brushRef="#br0" timeOffset="31385.1536">8043 2152 0,'18'0'47,"0"0"-32,-1 0 32,-17-18-47,18 18 47,0 0 47,-1 0-63,-17 18 47,0-1-62,0 19-1,0-19 1,0 1-16,0-1 16,-17 1-16,17 0 15,-18-1 1,18 1 46,-18-18 1,1 0-32,-1 18-15,0-1-1,18 1 1,-17-18-16,-1 0 16,18 18 15,-18-18 63</inkml:trace>
  <inkml:trace contextRef="#ctx0" brushRef="#br0" timeOffset="32224.465">8096 2822 0,'0'18'78,"0"34"-63,-35 1-15,17 36 16,-17-37-16,0 19 16,17-18-16,18 0 15,-17-35-15,-1 17 16,18 0-16,-18-35 15,18 18-15,0-71 235</inkml:trace>
  <inkml:trace contextRef="#ctx0" brushRef="#br0" timeOffset="33088.4762">8132 2840 0,'17'17'125,"1"18"-125,-1 18 15,-17-17-15,18-1 16,0 35 0,-18-17-16,17-17 15,-17-1-15,0-17 16,18 17-16,-18 0 16,18 0-16,-18-17 15,0 0 1,0-1-1</inkml:trace>
  <inkml:trace contextRef="#ctx0" brushRef="#br0" timeOffset="34520.3635">8008 3157 0,'18'0'157,"-1"0"-126,1 0-15,0 0-1,-1 0 1,1 0-1,0 0-15,-1 0 32,1 0-17,17 0 1,-17 0-16,-1 0 16,19 0-16,-19 0 15</inkml:trace>
  <inkml:trace contextRef="#ctx0" brushRef="#br0" timeOffset="39007.8053">11836 5274 0,'0'17'125,"0"36"-109,0-35 0,0 17-16,0-17 15,0 17-15,0 0 16,0-17-16,0 0 16,0-1-16,0 1 31,0 0-16,0-1 1,0 1-16,0 17 16,0-17-1,0-1-15,0 19 16,0-19 0,0 1-1,0 0-15,0-1 16,0 18-16,0-17 15,0 17-15,0-17 16,0 17-16,0 18 16,-18-35-16,18 17 15,0-17-15,0 17 16,0-17-16,0-1 16,0 1 15,0 0-16,0-1 1,0 1 0,0 0 15,18-18 141,-1 0-157,1 0 1,0 0 0,-1 0-1,1 0-15,0 0 16,-1 0 0,1 0-1,-1 0 1,1 0-16,0 0 15,17 0 1,0 0 0,-17 0-16,0 0 15,-1 0-15,1 0 16,-1 0-16,1 0 31,0 0 16,-1 0 16,1 0-48,-18-18 204,0 0-203,0 1-16,0-1 15,0 0 1,0 1 15,0-1-31,0 0 16,18 1-16,-18-1 15,0 1-15,0-1 16,0 0-16,17 1 16,-17-19-16,18 19 15,-18-1 1,0 0-16,0 1 15,0-1 1,18 18-16,-18-18 16,0 1 15,0-1-31,0 1 16,0-19-16,0 1 15,0 0 1,0 17-16,17 0 15,-17 1-15,18-1 16,-18 1 0,0-1-16,0 0 15,0 1 1,0-1 0,0 0-16,0 1 15,0-1-15,0 0 31,0 1 1,0-1 93,-18 1-110,18-1 1,-17 18 0,17-18-16,0 1 31,0-1 16,0 0-32,-18 18-15,18-35 16,0 17 0,0 1 93,0-1-15</inkml:trace>
  <inkml:trace contextRef="#ctx0" brushRef="#br0" timeOffset="41664.447">12100 5962 0,'18'0'63,"0"0"-48,-1 0 1,1 0-16,-1 0 16,1 0 15,17 0-16,18 0 1,0 0-16,0 17 16,0 1-16,-18-18 15,1 0-15,-19 18 16,19-18-16,-19 17 16,1-17-16,-1 18 15,1-18-15,17 17 16,-17-17-16,0 0 15,17 18-15,0 0 16,-17-18-16,-1 0 16,-17 17-16,18-17 15,0 0 17,17 18-1,0-18-16,-17 0 1</inkml:trace>
  <inkml:trace contextRef="#ctx0" brushRef="#br0" timeOffset="42808.297">12788 5962 0,'0'-18'47,"0"0"-31,18 18 0,-1 0-1,1 0 16,0 0 1,-1 0-17,1 18-15,0 17 16,35-17-16,-36 0 16,1-1-16,0 1 15,-1-18 48,-17 17 124,-17 1-187,-1 17 16,-17 1-16,17-19 15,-17 36-15,-1-35 16,1 17-16,35-17 16,-18-1-16,18 1 31</inkml:trace>
  <inkml:trace contextRef="#ctx0" brushRef="#br0" timeOffset="44792.9061">13652 6032 0,'0'-17'78,"0"-1"-31,0 0-16,-17 18-15,-1 0-16,1 0 15,-1 0-15,-17-17 16,17 17-16,0 0 16,-17 0-16,17-18 15,1 18-15,-1 0 16,1 0 15,-1 0 32,0 0-48,1 18 1,-1-18-16,0 17 16,1 1-16,17 0 15,-18-18-15,0 17 16,18 1-1,0-1 64,0 1-48,0 0-31,0-1 15,18 1 1,-18 0 0,0-1-16,18 1 31,-1 0 16,-17-1-47,0 1 15,18-18-15,-18 17 16,0 1 0,18-18 31,-18 18 15,17-18-62,1 0 16,-18 17-16,18-17 15,-1 0 17,1 0-1,-1 0-31,1 18 15,0-18-15,-1 0 16,1 0 0,0 0-16,17 0 15,-17 0 17,-1 0-17,1 0-15,-1 0 16,1 0 93</inkml:trace>
  <inkml:trace contextRef="#ctx0" brushRef="#br0" timeOffset="46320.949">14041 6067 0,'-18'0'203,"0"0"-187,1 0 0,17 18-1,-18-18-15,0 18 16,18-1-16,-17 1 15,-1 0 1,18-1 0,-18 1-1,18 0 1,-17-18 0,17 17-1,0 1 1,0-1-1,0 1 17,17-18-1,-17 18-15,18-18 15,0 0 0,-1 17-15,1-17-16,0 0 15,-1 0 32,1 0-16,0 0-15,-1 0 0,1-17-1,-1-1 1,-17 0 15,18 18-31,-18-17 16,0-1-1,0 1 17,0-1-17,0 0 32,0 1-16,-18 17-15,1-18 0,17 0-16,-18 1 15,18-1 1,-17 18 0,-1 0-16,18-18 15,-18 18 1</inkml:trace>
  <inkml:trace contextRef="#ctx0" brushRef="#br0" timeOffset="47338.0456">14288 5785 0,'0'18'109,"0"-1"-109,0 1 16,0 0-16,0 17 15,0-17 1,0-1 0,0 1-16,0 17 15,0 1-15,0-19 16,0 1-16,0-1 15,0 19-15,17-1 16,-17-17 0,0-1-1,0 1 1,18 0 0,-18-1-16,0 18 15,17-17 16,-17 0-15,0-1 15,0-70 126,18 1-142</inkml:trace>
  <inkml:trace contextRef="#ctx0" brushRef="#br0" timeOffset="48384.5405">14499 5803 0,'0'35'141,"0"-17"-125,0-1-16,0 1 15,0 0-15,0-1 16,0 1-16,0 17 15,0 1-15,0-1 16,0 0-16,0-17 16,0 17-16,0-17 15,0-1 17,18 1-17,-18 0 1,0-1-1,0 1-15,0-1 16,0 1 0,17-18 15,-17 18-15,0-1-1,0 1 1,0 0-1,18-1-15,-18 1 16,0-36 109</inkml:trace>
  <inkml:trace contextRef="#ctx0" brushRef="#br0" timeOffset="50088.813">14728 6103 0,'18'0'156,"0"0"-77,-18-18-64,0 0-15,17 18 16,-17-17-1,0-1 1,0 1 0,0-1-16,18 18 15,-18-18 1,0 1 31,0-1 0,0 0 15,-18 18 48,1 0-64,17 18-30,-18 0 0,18-1-1,-18 1 1,18 0 0,-17-1-16,17 1 15,-18-1 1,18 1-1,-17-18 1,17 18 0,0-1 15,0 1-15,0 0-1,0-1 1,0 1-16,0 0 15,17-18 17,-17 17-32,18-17 78,-18 18-63,17-1-15,19 1 32,-19-18-17,1 18 17,0-18-17,-1 0 1,1 0 109</inkml:trace>
  <inkml:trace contextRef="#ctx0" brushRef="#br0" timeOffset="51945.915">15117 5944 0,'-18'-18'188,"0"18"-188,1 0 47,-1 0 31,0 0-63,1 18 17,17 0 30,-18-18-62,0 17 16,1 19-16,-1-36 15,0 17-15,18 1 16,-17-1 0,17 1 15,0 0 16,0-1-32,0 1 17,17 0-17,-17-1 17,0 1-17,18-18-15,0 18 16,-1-18 15,-17 17-31,18 1 63,-18-1-32,18-17-31,-1 0 15,1 18 1,0-18 15,-1 0 47,1 0-62,0 0 0,-18-35 140,0 17-140</inkml:trace>
  <inkml:trace contextRef="#ctx0" brushRef="#br0" timeOffset="53320.436">15311 5715 0,'-18'0'78,"18"53"-62,-18-18-16,18-18 16,0 1-16,0 17 15,0-17 1,0 0 0,-17-1-16,17 19 15,0-19-15,0 19 16,0-19-1,0 18-15,0 1 16,0-1-16,0 0 16,0-17 15,0 0 16,0-1-32,0 1 1,0-1-16,0 1 16,0 0-1,0-1 1,17-17-16,-17 18 31,18-18 32,0 0 15,-1 0-47,1 0 16,-18-18 78,0 1-109</inkml:trace>
  <inkml:trace contextRef="#ctx0" brushRef="#br0" timeOffset="54120.1166">15205 6050 0,'17'0'32,"1"0"-17,0 0 1,-1 0-1,1 0 1,0 0 0,-1 0-16,18 0 15,-17 0-15,0 0 16,-1 0 31</inkml:trace>
  <inkml:trace contextRef="#ctx0" brushRef="#br0" timeOffset="55655.9216">15487 6156 0,'18'0'47,"-1"0"-31,1 0-1,0 0 32,-1 0-16,1-18-31,-1 18 16,-17-18 0,18 1-16,-18-1 15,18 18 1,-18-18 0,17 1 15,-17-1-16,0 1 1,18-19 0,-18 19-1,18 17-15,-18-18 32,-18 18 61,0 0-61,1 0-1,-1 0-16,0 18 17,1-1-17,17 1-15,-18-18 16,18 18-16,-17-18 16,17 17-1,0 1-15,0-1 16,0 1-1,0 0 32,0-1-31,0 19-16,0-19 16,0 1-16,0 0 15,0-1 1,17-17-1,-17 18-15,18-1 47,-1 1-15,-17 0-17,18-18 1,0 0-1,-1 0 32,1 0-15,0 0 14,-1 0 1,-17-18-31,18 18 15,0-18 32</inkml:trace>
  <inkml:trace contextRef="#ctx0" brushRef="#br0" timeOffset="57584.6473">15981 5962 0,'-18'-18'31,"1"18"48,-1 0-64,0 0 1,1 0-1,17 18-15,0-1 16,-18-17 0,18 18-16,0 0 31,0-1-31,0 1 31,0-1-31,0 1 16,0 0-16,-18-18 15,18 17-15,0 19 16,0-19 15,0 1 16,0 0-16,18-1-15,-18 1 15,18-18-31,-1 0 16,1 0 15,0 0 0,-1 0 32,-17-18-63,18 1 16,-18-1 15,0 0-16,0 1 1,0-1 0,0-17-16,17-1 15,-17 19 1,0-18-16,0 17 16,0-17-1,0 17-15,0 0 16,0 1-16,0-1 15,0 0-15,0 1 16,0-19 0,0 19-1,0-1-15,0 1 16,0-1-16,-17 0 16,17-17-16,0 0 15,0 17-15,0 0 16,0 54 140,0-1-140,0 0-16,0-17 15,0 17-15,0 36 16,0-36-16,0 18 16,0 0-16,0-18 15,0 18-15,0-35 16,17-1-16,-17 19 15,0-19 1,18-17-16,0 18 31,-1-18-15,-17 18-16,0-1 16,0 1-1,18-1 1,-18 1-16,18 17 15,-18-17 1,17-18-16,-17 18 16,0-1-1,18 19-15,-18-19 16,18 19-16,-18-19 16,0 1-16,17-18 15,-17 17-15</inkml:trace>
  <inkml:trace contextRef="#ctx0" brushRef="#br0" timeOffset="59272.0252">11642 1570 0,'0'70'93,"0"-17"-93,0 18 16,0-19-16,17 1 16,-17 18-16,0-1 15,0-17-15,0-17 16,0-1-16,0 18 15,0-18-15,18 0 16,-18 18 0,0-17-16,0-1 0,0 0 15,0 0 1,0 1-16,0 17 16,0 0-16,0-18 15,0 18-15,0-18 16,0 18-16,0-18 15,0-17-15,0 17 16,0 0-16,0-17 16,0 0-16,0-1 15,0 1-15,0 0 16,0-1-16,0 1 16,0 0-1,0-1 1,0 1 31,18-18 171</inkml:trace>
  <inkml:trace contextRef="#ctx0" brushRef="#br0" timeOffset="60640.104">12030 1587 0,'17'18'109,"-17"17"-109,0 18 16,0-35-16,0 52 15,0-17-15,0 18 16,18 17-16,-18 0 15,0-17-15,0 34 16,18-16-16,-18 16 16,0-52-16,0 18 15,0-18-15,0-18 16,0 0-16,0 18 16,0-17-16,0-1 15,0 0-15,0 18 16,0 0-16,0 0 15,-18 0-15,18 0 16,0-18-16,0 0 16,0 1-16,0-1 15,0 0 1,0-17-16,0-1 16,0 1-1</inkml:trace>
  <inkml:trace contextRef="#ctx0" brushRef="#br0" timeOffset="62745.0173">11836 1640 0,'0'-18'31,"0"1"-15,17 17 0,-17-18 30,0-17 17,0 17-47,0 1-1,0-1 1,0 0-1,0 1 1,0-19 0,0 19-16,0-1 31,0 1-15,0-1-1,0 0-15,0 1 31,0-1-31,0 0 16,0 1-16,0-1 16,18 18-16,-18-18 15,0 1 1,0-1 0,0 0 15,18 18 125,17 0-125,-17 0-15,-1-17-16,18 17 16,-17 0-16,17-18 15,1 18-15,-19 0 16,36 0-16,0 0 15,-35 0-15,17 0 16,18 0-16,-18 0 16,-17 0-16,35 0 15,-18 0 1,0 0-16,1 0 16,-19 18-16,19-18 15,-1 0-15,0 0 16,-17 0-1,-1 0 1,1 0-16,0 0 16,17 0-1,-17 0 1,-1 0 0,1 0-1,-1 0 1,1 0-16,0 0 15</inkml:trace>
  <inkml:trace contextRef="#ctx0" brushRef="#br0" timeOffset="63823.8912">12718 935 0,'0'17'62,"0"1"-46,17-18 0,1 35-16,0-35 15,-1 35-15,1-17 16,-1 0 0,1-18 15,0 0 0,-18 17-15,0 1-16,17-18 0,1 0 31,-18 18-15,0 17 93,-18-18-109,1 1 16,-1 17-16,-17-17 15,17 17-15,-17 1 16,17-19-16,-17 19 15,17-19-15,18 1 16,-17-18 0</inkml:trace>
  <inkml:trace contextRef="#ctx0" brushRef="#br0" timeOffset="66360.1651">11642 1587 0,'17'0'0,"1"0"15,0 0 17,-1 0 15,1 0-32,0 18 1,-1-18-1,1 0 17,-1 0-17,1 0 1,0 0 15,-1 0 0,19 0-15,-19 0 0,19 0-1,-19 0 1,1 0 46,-1 0-46,1 0 0,0 0 15,-18-18 63,0 1-1,0-1-77,0 0 15,0 1-15,-18 17-16,18-18 31,-18 0 0,1 18 1,17-17-17,-18 17 17,18-18-17,-17 18-15,-1 0 31,0 0-15,1 0 15,-1 0-31,0 0 16,1 0-16,-19 0 16,19 0-16,-1 0 15,1 0-15,-1 0 16,0 0-1,1 0 1,-1 0 47,18 18 62,0-1-94,0 1-16,0 0 79,0-1-16</inkml:trace>
  <inkml:trace contextRef="#ctx0" brushRef="#br0" timeOffset="67480.0404">11889 1552 0,'0'18'125,"0"-1"-109,0 1-16,0 17 15,0-17-15,-18-18 16,18 35-16,0-17 16,-18-1-1,18 1 1,0 0-16,-17-18 16,17 17-1,0 1 1,0-1 15</inkml:trace>
  <inkml:trace contextRef="#ctx0" brushRef="#br0" timeOffset="70633.6972">13670 652 0,'-18'0'156,"18"18"-140,-35-18-16,18 18 15,-1-18-15,-17 0 16,17 17-16,0 1 16,-17-18-16,17 17 15,1 1-15,-18-18 16,17 18-16,0-1 15,1 1 1,-1 0 15,0-18-15,18 17-16,0 1 16,0 0-1,0 17 1,0-17-1,0-1 17,0 1-17,18-18 1,-18 17 0,18 1-1,-1-18 1,-17 18-1,18-1 1,0-17-16,-1 18 16,1-18 15,-1 0 0,1 0-31,0 0 31,-1 0-31,1 0 16,0 0-16,-1 0 16,19 0-1,-19 0 1,-17-18 46,18 18-46,-1-17-16,-17-1 16,18 0-1,-18 1 1,0-1 15,0 1-15,0-1-1,0 0 1,0 1-16,0-1 16,0 0-16,0 1 15,0-19 1,0 19 0,0-1 30,0 0 1,0 1-31,-18 17-16,1-18 16,17 1 15,-18 17-31,-17-18 31,17 0-15,1 18-1,-1-17-15,0 17 16,1 0 31,-1 0-16</inkml:trace>
  <inkml:trace contextRef="#ctx0" brushRef="#br0" timeOffset="73456.8664">13829 758 0,'0'18'141,"0"-1"-141,0 1 15,0 17-15,0 1 16,0-19-16,0 19 15,-18-1-15,18-18 16,0 19-16,0-19 16,0 1-1,0 0 1,0-1 31,18-17-32,0 0 48,-1 0-63,1 18 16,17-18-1,-17-18 1,-1 1-1,1-1-15,-18 0 16,18 18 0,-18-17-1,0-1 32,0-17-47,0 17 16,0 1-16,0-19 15,0 19-15,0-1 16,0 0-16,0 1 31,0-1 110,0 36-32,0 17-109,0-17 16,0-1 0,0 1-16,0 0 15,17-18-15,-17 17 16,18-17-16,-18 35 15,0-17 1,18-18 31,-18 18-31,17-18-1,-17 17-15,18 1 16,-1-18 93,1 0-93,0 0-1,-1 0-15,1 0 16,0-18-16,-1 18 16,1-17-16,-18-1 15,18 18 1,-18-18-16,0 1 31,17-1-15,-17-17-16,0 0 15,18 17 1,-18-17 0,0 17-16,0 0 15,0-17-15,0 17 16,0 1-16,-18-1 16,18 1-16,-17-1 15,17 0 1,0 1-16,0-1 15,0 0 1,-18 18 15,18 36 94,0-1-109,0-17-16,0-1 16,0 18-16,0-17 15,0 17-15,0-17 16,0 17-16,18 1 15,-18-19-15,0 1 16,0 17-16,17-35 16,1 18-16,-18 17 15,18-17 1,-18-1 0,0 1-16,17-18 15,-17 18 1,18-18-16,-18 17 15,0 1 1,17-18-16,1 0 31,-18 18-31,18-18 32,-1 0-1,1 0-31,0 0 15,-1 0 1,1 0 0,0 0-1,17 0-15,-18 0 16,19-18 0,-19 18-16,1 0 15,-18-18 95,-18 18-95</inkml:trace>
  <inkml:trace contextRef="#ctx0" brushRef="#br0" timeOffset="74391.3444">14252 829 0,'18'0'78,"0"0"-78,17 0 15,-18 0 1,1 0-16,0 0 16,-1 0-1,1 0-15,0 0 16,-1 0-16,1 0 15,0 0 1,-1 0 0</inkml:trace>
  <inkml:trace contextRef="#ctx0" brushRef="#br0" timeOffset="75823.9607">14640 599 0,'0'18'110,"0"17"-110,0-17 15,0 17-15,0 0 16,0 1-1,0-1-15,0-17 16,0 17-16,0 18 16,0-35-16,0 17 15,0-18 79,18 1-47,0-18 15,-1 35-46,1 1 0,-1-19-1,1 19-15,-18-19 47,18-17 47,17 0-63,-17 0-15</inkml:trace>
  <inkml:trace contextRef="#ctx0" brushRef="#br0" timeOffset="77279.7824">14958 899 0,'17'0'62,"1"0"1,0 0-16,-1 0-47,1 0 31,0-17 0,-18-1 0,0 0 1,0 1-17,0-1 1,0 0-1,0 1-15,0-1 16,-18 0 0,0 18 109,1 0-110,-1 0 1,0 0 0,1 18-16,17 0 15,-18-18-15,18 17 16,0 1-1,0 0 17,0-1-17,0 1 1,-18-18-16,18 35 16,0-17-16,0 0 15,0-1 1,0 1-16,0-1 31,0 1-31,0 0 16,0-1 15,18-17-15,-18 36-16,18-19 15,-1-17 1,-17 18-1,18-18 1,0 0 15,17 0-15,-17 0 0,-1 0-1,1 0 1,0 0-16</inkml:trace>
  <inkml:trace contextRef="#ctx0" brushRef="#br0" timeOffset="78745.1452">15275 635 0,'0'17'125,"0"19"-125,0-19 16,0 1-1,0-1-15,0 19 16,0-19-16,0 1 16,0 0-1,0-1-15,0 19 16,18-19-1,-18 19 1,0-19-16,0 1 16,0-1-16,0 1 15,0 0 1,0-1-16,0 1 16,18 0-16,-1 17 15,-17-17-15,18-1 16,-18 1-1,17-18 48,1 17-32,0-17-15,-1 0 31,1 0-32,0 0 1,-1 0 15,1 0-15,-18-17 109,-18-1-125,-17 1 15</inkml:trace>
  <inkml:trace contextRef="#ctx0" brushRef="#br0" timeOffset="79424.2874">15240 864 0,'35'0'16,"-17"0"0,0 0-1,-1 0-15,1 0 16,-1 0-16,1 0 16,0 0-16,-1 0 15,1 0-15,0 0 47</inkml:trace>
  <inkml:trace contextRef="#ctx0" brushRef="#br0" timeOffset="87815.9319">6174 2557 0,'17'0'109,"1"-17"-109,0 17 16,17 0 0,-18-18-1,1 18-15,0 0 16,-1 0 31,19 0-32,-1 0 1,-17 18 0,-1-18-16,1 17 15,-1 1-15,19 0 16,-19-1-1,-17 1-15,18-18 32,0 18-32,-1-18 31,1 0 16,17-18-47,-17 18 15,17-35-15,18 17 16,-35 0-16,17 1 16,0-1-16,1 0 15,-19 1-15,1 17 16,-18-18-16,17 18 16</inkml:trace>
  <inkml:trace contextRef="#ctx0" brushRef="#br0" timeOffset="88704.2019">6262 2875 0,'17'0'78,"1"0"-62,0 0 0,17 0-1,0 35 1,1-35-1,-19 18-15,-17-1 16,35-17-16,-35 18 16,18-18-1,0 0 63,-1 0-62,1 0 0,0 0-1,-1 0 1,1 0-16,0 0 31,-18-18 16,17 18-16</inkml:trace>
  <inkml:trace contextRef="#ctx0" brushRef="#br0" timeOffset="89448.8864">6809 2769 0,'17'0'31,"1"0"-15,0 0-1,-1 0 17,1 0-32,-1 0 15,-17 18-15,18-1 16,0-17-1,-1 18-15,19-18 16,-36 18-16,17-1 16,1-17-16,0 0 15,-18 18 17,17-18-17,1 0 16,-1 0-15,1 0-16,17 0 16,1-18-16,-19 18 15,1 0-15,0-17 16,-1-1 0,1 18 30,-18-18-30,0 1 47</inkml:trace>
  <inkml:trace contextRef="#ctx0" brushRef="#br1" timeOffset="95071.9368">6421 2646 0,'-18'0'157,"0"17"-142,18 1 1,-17-18-16,17 17 16,0 1-1,-18-18-15,0 18 16,18-1-1,-17-17-15,17 18 32,17 0 124,1-18-140,0 0 30,-1 0-14,1 0-17,0 0 1,-1 0 15,1 0 0,-1 0 63,-17-18-16,0 0-46,0 1-32,0-1 46,0 0 17,0 1-47,0-1-1,0 1 1</inkml:trace>
  <inkml:trace contextRef="#ctx0" brushRef="#br1" timeOffset="97207.8382">6632 2857 0,'0'18'187,"0"-1"-171,0 1-1,0 0-15,0-1 16,0 1 0,0 0-1,0-1 1,18-17 218,0 0-234,-1 0 16,1 0-16,-18-17 250,0-1-203,0 0-47,0 1 47,0-1-32,0 0 79,0 1-47,0-1 109,-18 18-140,1 0 15</inkml:trace>
  <inkml:trace contextRef="#ctx0" brushRef="#br1" timeOffset="99008.2044">6526 3069 0,'-17'0'172,"17"17"-156,-18-17 0,0 18-1,18 0 1,0-1-1,0 1 48,0 0-16,0-1-16,0 1 78,18-18-62,0 0 31,-1 0-62,1 0 0,0 0-1,-18-18 1,17 18 0,1 0 15,-18-17-16,18 17 17,-1 0-1,-17-18-31,0 0 109,0 1-93,0-1 0,-17 18-1,17-18 16,-18 18 48,18-17-48,-18 17-16</inkml:trace>
  <inkml:trace contextRef="#ctx0" brushRef="#br2" timeOffset="107624.2598">3933 7620 0,'0'17'141,"0"1"-126,0 17-15,0-17 16,0 0-16,0 17 15,0 0-15,0 0 16,0 36-16,18-18 16,-18 0-16,0 0 15,0-36-15,0 36 16,0-18 0,18-35-16,-18 18 15</inkml:trace>
  <inkml:trace contextRef="#ctx0" brushRef="#br2" timeOffset="108848.5661">3722 7743 0,'0'-17'47,"0"-1"15,0 0-46,0 1 15,17 17-15,-17-18 0,0 0-1,0 1-15,18-1 16,0 0-1,-18 1 1,17-1 0,1 18 46,0 0-62,-1 0 47,1 0-16,17 0-15,-17 0 0,-1 18-16,1-18 15,17 17-15,-17-17 16,-18 18-1,18-18-15,-18 18 16,17-18 15,1 0-15,0 0-16,-18 17 16,17-17-16,1 0 15,0 0 1</inkml:trace>
  <inkml:trace contextRef="#ctx0" brushRef="#br2" timeOffset="109695.8514">3828 8255 0,'17'0'31,"1"0"-15,0-18-16,-1 18 15,18 0-15,1-18 16,-1 18-16,0 0 15,1 0-15,-19 0 16,1 0 0,0 0 15</inkml:trace>
  <inkml:trace contextRef="#ctx0" brushRef="#br2" timeOffset="111032.771">4145 7955 0,'18'0'63,"-1"0"-32,-17 17-31,18 1 16,0 0-16,-18-1 15,0 1-15,0 17 16,0-17-16,17 17 15,-17-17-15,0 17 16,0-17-16,18-1 16,-18 1-1,0 0-15,0-36 141,0-17-125,0 17-16,0-17 15,18 0-15,-1-1 16,-17 19-16,18-19 15,0 1-15,-1 17 16,1 1 0,-18-1-1,17 18-15,-17-17 16,18 17 15,0 0-15,-1 0-1,1-18 1,0 18 31,-1 18-31,1-1-16,-18 1 15,18 17-15,-1 0 16,-17-17-16,0 17 15,18-17 1,-18 0-16,0 17 16,0 0-16,0-17 15,0-1-15,0 1 16,17-18 0,-17 18-1,0-1 32</inkml:trace>
  <inkml:trace contextRef="#ctx0" brushRef="#br2" timeOffset="113392.1144">5327 7884 0,'-18'0'203,"1"0"-156,-1 0-31,0 0 31,1 0-32,17 18-15,-18-18 16,18 35-16,-35-35 15,35 18-15,-18 17 16,1-17 0,17-1-16,0 1 15,0 0 1,0-1 0,0 1-1,0 17-15,-18-17 16,18-1-16,0 19 15,0-19-15,0 1 16,0 0 0,18-18 109,-1 0-125,1 0 15,-1 0 17,-17-18-32,36 18 15,-36-18-15,17 1 16,1-1-16,0 18 15,-18-18 1,17 18 0,-17-17-16,0-1 15,18 18-15,-18-17 16,0-1-16,18 18 16,-1-18-16,-17 1 15,0-1 32,0 0-31,0 1 46,0-1-46,0 0-1,-17 18 1,17-17 0,0-1 124,17 36 1,-17-1-141,0 1 16,0 0-16,18-1 15,-18 1-15,0 0 16,0-1-1,18 1-15,-18 0 16,17-1-16,-17 1 16,18-18 31,-18 17-47,0 1 62,17-18-46,1 0-1,0 0 63,-1 0-31,1 0 0,0 0-16,-1 0 16</inkml:trace>
  <inkml:trace contextRef="#ctx0" brushRef="#br2" timeOffset="116120.4101">6209 7902 0,'18'-18'16,"-1"18"15,-17-17-15,0-1 77,0 0-61,-17 18 14,-1 0 17,0 0-47,1 0-1,-1 0-15,0 0 16,1 0-1,-1 0 1,18 18 31,-18 0-47,1 17 16,-19-17-16,19 17 15,-18 0-15,35-17 16,-18-1-16,18 1 15,-18 0 1,18-1-16,0 1 16,0 0 46,0-1-31,0 1-31,18-1 16,-18 1 0,18 0-16,-1-18 47,1 0-32,-1 0 1,19 0-1,-36-18-15,17 18 16,1-18-16,0 18 16,-18-17-16,17 17 15,-17-18-15,18 18 16,-18-17-16,18 17 16,-18-18-16,0 0 15,17 1 1,-17-1-1,0 0 17,0 1-17,0-1 1,0 0 31,0 1-32,0-1-15,0 1 16,18 17-16,-18-18 16,18 18 156,-1 0-157,1 0 16,-1 18 1,-17-1-32,0 1 15,0-1-15,18 1 16,0 35-16,-18-18 16,17-17-1,-17 17-15,0-17 16,0-1-16,18 19 15,-18-19 1,18 1-16,-18 0 16,0 17-16,0 0 15,0-17-15,0-1 16,17 1-16,-17 0 16,0 17-16,0-17 15,0-1-15,18 1 16,-18 17-16,0 1 15,0-19 1,0 18 0,0-17-1,0 0-15,0-1 16,0 1 0,0 0-1,0-1-15,0 1 16,0 0-1,0-1-15,-18 1 16,18-1 0,-17-17-16,17 18 15,-18-18 1,0 0 46,1 0-46,-1 0 0,0-18-1,18-17 17,-17 35-32,-1-17 15,18-19-15,0 1 16,0 17-1,0 1-15,0-36 16,0 0-16,0 35 16,0-17-1,0 17 1,0-17 0,0 17-1,0 1-15,0-1 16,0-17-16,18 0 15,-18 17-15,17 0 16,-17-35-16,18 53 16,-18-17-16,0-1 15,18 18 63,-18-18-62,17 1 0,1-1-1</inkml:trace>
  <inkml:trace contextRef="#ctx0" brushRef="#br2" timeOffset="116873.5603">6526 7831 0,'0'18'47,"0"0"-47,0-1 16,0 1-16,0 0 15,0-1-15,0 36 16,0-35-16,0-1 15,18 19-15,-18-1 16,0-17-16,0-1 16,0 1-16,18-1 15,-18 1 1,0 0 0,0-1-16,0 1 15,0-53 126,0-1-126,0-16-15</inkml:trace>
  <inkml:trace contextRef="#ctx0" brushRef="#br2" timeOffset="117416.4541">6509 7637 0,'0'0'0</inkml:trace>
  <inkml:trace contextRef="#ctx0" brushRef="#br2" timeOffset="118552.6585">6650 7778 0,'35'36'47,"-35"-19"-47,18 1 15,-1 35-15,-17-18 16,18-17-16,0-1 16,-1 19-16,-17-19 15,0 19-15,18-1 16,-18-17-16,18-1 15,-18 18-15,0-17 16,0 0-16,17 17 16,1-35 62,-18 18-47,18-89 47,-1 53-62,-17-17-16,0 18 15,18-36-15,-1 35 16,-17-17-16,0-1 16,0 1-16,18-18 15,-18 36-15,0-1 16,0 0-16,18 1 16,-18-1-1,0 0 79,0 1-47</inkml:trace>
  <inkml:trace contextRef="#ctx0" brushRef="#br2" timeOffset="119943.8599">7108 7972 0,'18'0'16,"0"0"15,-1 0-15,1 0 0,0 0 15,-1 0-16,1 0 1,-18-17-16,35-1 16,-35 1-16,18-19 15,-1 19 1,1-1-16,-18 0 16,18 1-1,-18-1 16,0 0 63,-18 18-78,0 0 31,1 0-32,-1 0-15,1 0 16,-1 0 0,18 18-1,-18-18-15,18 18 47,-17-18-47,17 17 16,-18 1-1,0 0-15,1-1 32,17 1-32,0 0 15,0-1 1,0 1 15,0-1-31,0 1 16,0 0-1,0-1-15,0 19 16,0-19-16,0 1 16,0 17-16,0 0 15,0-17-15,0 0 16,0-1-1,17-17-15,1 0 16,-18 18 15,18-18 1,-1 0-17,-17 18-15,18-18 16,0 0-1,-1 0 1,18 0 0,-17 0-1</inkml:trace>
  <inkml:trace contextRef="#ctx0" brushRef="#br2" timeOffset="121993.3798">7549 7796 0,'0'18'187,"0"17"-187,0-17 16,0-1-1,18 19 1,-18-19 0,18 36-16,-18-35 15,0-1-15,0 19 16,0-19-16,17 1 16,-17 0-16,18-18 15,-18 17-15,0 1 16,18-18 31,-18 17-32,0 1 1,0 0 0,17-1-1,-17 1 16,0-36 126,0 1-142,0-36-15,0 35 16,0 1-16,0-19 16,0 1-16,0 17 15,18 1-15,-18-19 16,0 1-16,0 18 15,18 17 1,-18-18-16,0 0 16,17 1-1,-17-1 1,0 0-16,18 1 16,-18-1-16,0 0 15,17 18-15,-17-17 16,18 17 46,0 0-46,-1 0 0,1 0-1,0 35 1,-18 0-16,17-17 15,1 17-15,0 1 16,-18-19-16,17 36 16,1-35-16,-18 17 15,0-17-15,18 17 16,-1 0 0,-17-17-1,0-1 1,0 1 46,0 0-62,0-1 16,0 19-16,0-19 16,0 1-16,0 0 15,-17-18 141</inkml:trace>
  <inkml:trace contextRef="#ctx0" brushRef="#br2" timeOffset="123185.7098">8290 7602 0,'0'18'109,"0"17"-93,-17 18-16,-1-18 15,18 0-15,0 18 16,-18-17-16,18-1 16,0 0-16,-17 18 15,17-18-15,0-17 16,0 17-16,0 1 15,0-1 1,-18-35-16,18 17 16,0 1-16,0 0 15,0-1 1,18-17 46,-18 18-46,17-18 0,-17 18-1,18-18 1,0 0 15,-1 0-31,1 0 16,0 0-1,-1 0 1,1 0-16,-1 0 16,1 0 15,0 0-15,-18-18-1,-18 18 79,0-35-94</inkml:trace>
  <inkml:trace contextRef="#ctx0" brushRef="#br2" timeOffset="124127.7543">8043 7884 0,'18'0'16,"0"0"15,-1 0-15,1 0-16,0 0 15,-1 0-15,1 0 16,-1 0 0,19 0 15,-19 0-15,1 0 46,0 0-46,-1 0-1,1 0 63,0 0-15,-1 0-16,1 0 62</inkml:trace>
  <inkml:trace contextRef="#ctx0" brushRef="#br2" timeOffset="125153.7633">8572 7849 0,'0'18'94,"0"35"-79,0-36-15,0 18 16,18-17 0,-18 17-16,0-17 15,0 0-15,18-1 16,-18 1 15,0 0-31,0-1 16,17-17-16,-17 18 31,18-18-31,-18 17 47,18 1-31,-18 0-1,-18-54 173,18-34-188</inkml:trace>
  <inkml:trace contextRef="#ctx0" brushRef="#br2" timeOffset="125639.0599">8572 7479 0</inkml:trace>
  <inkml:trace contextRef="#ctx0" brushRef="#br2" timeOffset="127704.3745">8802 7814 0,'17'0'62,"-17"17"-62,0 1 16,18 17-16,-18 1 16,0-19-16,0 18 15,18-17-15,-18 17 16,0-17-16,0 0 15,0-1-15,17 1 16,-17 0-16,18-1 16,-18 1-16,0-53 187,0-1-171,0 1-16,0 0 15,0-18-15,0 35 16,0 1-16,18-19 16,-18 19-16,17 17 15,-17-18-15,0 0 16,18 18 15,17 0 32,-35 18-63,18-18 15,-18 18-15,17-1 16,-17 1-16,0 0 16,18-18-1,0 17-15,-18 1 16,0-1-1,0 1 1,17-18-16,-17 18 16,0-1 15,0 1 31,0-36 17,-17-17-64,17-18 1,0 18-16,0 17 15,0 1-15,0-19 16,0 19 0,17 17-1,-17-18 32,18 18 31,17 0-46,-35 35-17,18-35-15,-18 18 16,18-18-16,-1 35 15,-17-17 1,18 17-16,-18-17 31,18-1-31,-18 1 16,0 0 0,0-1-1,0 1-15,0 17 16,0-17-16,0 0 15,0-1 1</inkml:trace>
  <inkml:trace contextRef="#ctx0" brushRef="#br2" timeOffset="128664.8054">10619 7778 0,'17'0'78,"19"71"-78,-36-53 15,0-1-15,0 19 16,0-1-16,0 18 16,0 0-16,17 0 15,-17-1 1,0-34-16,0 17 16,18 1-16,-18-1 15,0 0-15,0 18 16,0-35-16,17 17 15,1-17-15,-18-1 16,35-70 140</inkml:trace>
  <inkml:trace contextRef="#ctx0" brushRef="#br2" timeOffset="130112.891">11130 7920 0,'-18'17'125,"-17"1"-125,35-1 16,-17 1-16,-1 0 15,0-1-15,18 1 16,-17-18-16,17 18 47,0-1-16,0 19-15,0-19-16,-18 1 15,18 17-15,0 0 16,0-17-16,0 0 15,0-1 17,18-17-1,-18 18-31,17-18 16,-17 18-1,18-18 1,0 0-1,-1 0 1,1 0-16,-1 0 16,1 0-1,0-18-15,-1 18 16,19-18-16,-19 1 31,1 17-15,-18-18-16,0-17 15,18 35 1,-18-18 0,0 0-16,0 1 15,0-1-15,0-17 16,0 17 0,0 1-1,0-1 1,0 0-16,0 1 15,-18 17-15,18-36 16,-18 36-16,18-17 16,0-1-1,0 1 1,-17 17 31,-1 0 78</inkml:trace>
  <inkml:trace contextRef="#ctx0" brushRef="#br2" timeOffset="131584.4101">11712 7937 0,'0'-17'15,"-17"17"1,-1-18 0,0 18 46,1 0-46,-1 0-16,0 0 62,18 18-15,-17-18-31,17 17-16,-18 1 15,18-1-15,-18-17 16,18 18-16,0 0 16,0 17-1,0-17 1,0-1 0,0 1-16,0 0 15,0-1 1,0 1-1,0-1-15,18 1 16,-18 0 15,18-18-31,-1 17 32,-17 1-32,18-18 15,0 18 16,-1-18 1,1 0-1,0 0 31,-18-18-46,0 0 0,0 1-1,17-1 1,-17 0 0,0 1-16,18-1 15,-18 1 16,0-1-31,0 0 16,18-17-16,-18 0 16,0 17 15,0 0 0,0 1 63,-18-1-94</inkml:trace>
  <inkml:trace contextRef="#ctx0" brushRef="#br2" timeOffset="134024.6211">12330 7867 0,'0'-18'141,"-18"18"-94,0 0-16,1 0-15,-1 0-1,0 0 32,18 18 0,0-1-47,0 1 16,-17-18-1,17 18-15,0-1 16,0 1-16,0-1 16,0 1-16,0 17 15,0-17-15,0 0 16,0-1 15,17-17 47,1 0-47,0 0-15,-18-17-16,17-1 16,1 0-16,0-17 15,-1 35-15,-17-35 16,18 35-16,-18-18 31,17 53 141,-17 1-172,18-19 16,-18 1-16,0 35 15,0-18-15,18-17 16,-18-1-16,0 19 16,17-19-1,-17 19-15,18-1 16,-18 0-16,0 0 0,0-17 15,18 17 1,-18-17-16,0 0 16,0-1-16,17 1 15,-17 0-15,0-1 32,18-17-17,-18 18-15,0 0 16,0-1-16,0 1 15,0-1 1,0 1-16,18-18 16,-18 18 46,-18-18 32,0 0-63,1 0-31,-1 0 31,0-18-15,18 0 0,0 1 46,-17 17-62,-1-18 16,18-17-1,-18 17 1,18 1-16,0-1 16,-17 0-1,17 1 1,0-1 0,0 0-1,0-17 1,0 0-1,0 17-15,0-17 32,0 17-17,0 1 1,0-1 0,17 0-16,-17 1 15,18 17 63,-18-18-78,0 0 32,18 18-32,-18-17 15</inkml:trace>
  <inkml:trace contextRef="#ctx0" brushRef="#br2" timeOffset="135737.3363">13494 7726 0,'17'0'125,"-17"35"-110,18 0-15,0 0 16,-18-17-16,0 17 16,0 18-16,17-18 15,-17 1 1,0 17-16,0-18 16,0 0-16,18 18 15,0-18-15,-18-17 16,0 0-16,0-1 15,0 1 1,0 17 0,17-35-1,-17 18-15,0-1 16,0 1-16,0-36 172,-17-34-172</inkml:trace>
  <inkml:trace contextRef="#ctx0" brushRef="#br2" timeOffset="136952.211">13494 7708 0,'17'0'156,"1"0"-156,0 0 16,-1 0-1,1 0-15,0 0 32,-1 18-1,1-18 0,-18 17-31,17-17 16,1 18-1,-18-1 1,18 1 15,-18 17-15,0-17 0,17 0-16,-17 17 15,0-17 1,0-1-1,0 1 17,0-1-17,-17-17-15,-1 18 16,0-18 0,1 35-16,-1-17 15,1 0-15,-1-1 16,0-17 78</inkml:trace>
  <inkml:trace contextRef="#ctx0" brushRef="#br2" timeOffset="139720.3313">12965 8043 0,'0'0'0,"-18"0"63,18 35-48,-18-35-15,1 18 16,17 0 0,-18 17 30,0-18-30,18 1-16,0 17 16,0-17-16,0 0 15,0-1-15,0 1 32,18-18 61,0 0-61,-1 0 30,1 0-46,0 0 15,-18-18 47,0 1-47,0-1-31,0 0 16,17 18 0,-17-17-16,0-1 31,0 0 0,0 1-15,0-1-1,0 1 1,0-1-16,0 0 31,-17 18 32,-1 0-16</inkml:trace>
  <inkml:trace contextRef="#ctx0" brushRef="#br2" timeOffset="140744.5172">13106 7849 0,'0'18'141,"0"17"-141,0 0 15,0-17-15,0-1 16,0 19-16,0-19 16,0 1-1,0 0-15,0-1 16,0 1-1,0 0-15,17-1 16,-17 1 0,18-1 15,0 1-15,-18 0-16,0-1 31,0 1-31,0 0 15,0-1-15,0 1 16,0 0-16,0-1 16,0 1-1,0-1 1,0 1 0,0 0-1,0-1 16,-18-17-15,18 18 15,0 0-31,-18-18 16,1 0 31,-1 0-32</inkml:trace>
  <inkml:trace contextRef="#ctx0" brushRef="#br2" timeOffset="141360.2382">13053 8255 0,'17'0'63,"-17"-18"-63,18 18 15,0 0-15,-1 0 32,1 0 30,0 0-15</inkml:trace>
  <inkml:trace contextRef="#ctx0" brushRef="#br2" timeOffset="143136.5881">13952 8078 0,'-17'0'109,"-1"0"-93,0 0-1,1 18 16,-1 0-15,1-1-16,-1-17 16,0 18-16,1-1 15,17 1 1,-18-18-16,18 18 78,0-1-78,0 1 16,0 0-1,18-1 1,-18 1-16,17 0 16,1-18 15,-18 17-31,18-17 15,-18 18 17,17-18-32,1 0 31,-1 0-15,1 0-1,0 0 16,-1 0-31,1-18 16,-18-17-16,0 17 16,0 1-1,0-1 1,0 0 0,0-17-16,0 17 15,0 1-15,0-1 16,0 1 15,18 17 157,-1 35-173,-17-18-15,0 1 16,0 0-16,18-18 15,-18 17-15,0 1 16,0 0-16,18-1 16,-18 19-1,17-36 1,-17 17-16,18-17 16,-1 0 140,19 0-125,-19-35-31</inkml:trace>
  <inkml:trace contextRef="#ctx0" brushRef="#br2" timeOffset="144474.0579">14217 8043 0,'0'-18'15,"18"18"48,-1 0-47,1 18-1,0 0 1,-18-1-16,17 1 15,1-18 1,-18 35-16,17-35 16,-17 18-16,18-1 15,-18 1-15,18-18 47,-18 18-31,0 17-1,17-17 1,-17-1 0,0 1 15,0 0-31,0-1 16,0 1-1,-17-1 16,-1-17-15,0 0 78,1 0-47,-1-17-32,1 17 1,17-35-16,0 17 16,0 0-1,0 1-15,0-1 16,0 0-1,0 1 1,0-1 0,0-17-16,17 17 15,-17 1-15,18-19 16,-1 36-16,-17-17 16,0-1 46,0 0 1,18 1-48,0-19 1</inkml:trace>
  <inkml:trace contextRef="#ctx0" brushRef="#br2" timeOffset="145496.4469">14534 7778 0,'18'18'94,"-18"0"-78,0 35-16,0-36 15,0 19-15,0-19 16,0 18-16,0-17 16,0 17-1,18 1 1,-18-19 0,0 1-1,17-18-15,-17 18 31,0-1-31,0 1 16,18-18 0,-18 17-16,0 1 15,0 0 1,18-18-16,-18 17 16,0 1-1,17-18 16,-17 18-15,18-18 15,0 0 16,-1 0-31,1 0-1,-1 0 1,1 0 15,0-18-15,-1 0 0,-17 1-16,0-1 31</inkml:trace>
  <inkml:trace contextRef="#ctx0" brushRef="#br2" timeOffset="146104.4964">14552 8061 0,'18'0'47,"-1"0"-31,1 0-16,0 0 16,-1 0-16,-17-18 15,18 18 79,-18-18-78,18 18 15</inkml:trace>
  <inkml:trace contextRef="#ctx0" brushRef="#br2" timeOffset="146953.6061">14852 7955 0,'18'0'47,"-18"35"-47,17 0 15,-17-17-15,18 17 16,-18-17-16,17 17 16,-17-17-16,0 17 15,18-17 1,-18-1-16,0 1 31,0 0-15,18-18 46,-36-53 48,18 35-110</inkml:trace>
  <inkml:trace contextRef="#ctx0" brushRef="#br2" timeOffset="147415.7709">14834 7778 0</inkml:trace>
  <inkml:trace contextRef="#ctx0" brushRef="#br2" timeOffset="148704.3497">15346 7867 0,'-18'0'140,"-17"0"-124,17 0-16,1 0 16,-1 0-16,0 0 31,1 0-15,17 17 15,-18-17-31,18 18 15,-18-18 1,18 18 47,0-1-48,-17 1 1,17-1-16,-18 1 15,18 0-15,0-1 16,0 1-16,0 0 16,0-1-1,0 1-15,0 0 16,0-1 15,0 1 0,0-1-31,0 1 16,18-18 0,-18 18-16,17-18 15,1 0 48,0 0-48,-1 0-15,1 0 16,0 0-16,-1 0 31,-17-18 110</inkml:trace>
  <inkml:trace contextRef="#ctx0" brushRef="#br2" timeOffset="149864.5614">15434 7655 0,'18'18'47,"-18"-1"-31,0 1-16,0 0 15,0-1-15,0 18 16,0-17 0,17 17-16,-17-17 15,0 0 1,18 17-16,-18-17 16,0-1-16,0 18 15,0-17-15,18 0 16,-18-1-16,17-17 15,-17 18-15,0 0 16,0-1 0,0 1 15,18-18-31,-18 18 16,18-1-1,-18 1-15,17-18 16,-17 17-1,18 1 48</inkml:trace>
  <inkml:trace contextRef="#ctx0" brushRef="#br2" timeOffset="151488.4363">15752 8025 0,'17'0'141,"1"0"-141,-1 0 31,-17-17-15,18 17-1,-18-18 16,0 0-15,18 18 0,-18-17-16,0-1 31,0 1 47,-18 17-62,18-18-1,-18 18-15,18-18 16,-17 18 62,-1 0-47,18 18 32,-17-18-63,17 18 15,0-1 1,-18 1-16,18-1 16,-18 1-16,18 0 15,0-1 1,0 1 31,0 0-32,18-1-15,-18 1 16,0 0-16,0-1 16,18 1-16,-18-1 15,0 1-15,17 0 16,1-1 0,-1 1-1,1-18 32,-18 18-31,18-18 15,-1 0-15,1 0 15,0 0-16,-18-18 110</inkml:trace>
  <inkml:trace contextRef="#ctx0" brushRef="#br2" timeOffset="153401.6356">16192 7849 0,'-17'0'141,"-1"-18"-125,18 1-16,-17 17 15,-1 0 16,0 0 1,1 0-1,-1 0 0,0 0 16,18 17-47,0 1 31,-17-18-15,17 18-16,0-1 16,0 1-1,0 0 1,0-1-1,0 18 1,0-17 0,0 0-1,0-1 17,0 1-17,17-18-15,1 0 16,0 0 15,-1 0 16,1 0-16,0 0-15,-1 0 15,1 0-15,-1 0 15,1 18 47,-18-1-62,18 1-1,-18 0 1,0-1 0,17-17 15,-17 18-16,0 17 17,0-17-17,0-1 1,-17-17 0,17 18-1,-18-18 1,0 0-1,1 0 1,-1 0 0,1 18-16,-1-18 15,-17 0 1,17 0 0,18 17 30,-18-17 95,1 0-125</inkml:trace>
  <inkml:trace contextRef="#ctx0" brushRef="#br2" timeOffset="156728.7639">17216 7849 0,'17'0'79,"1"0"-64,-1 0 16,1 0-15,0 0-16,-1 0 16,1 0-1,0-18-15,-1 18 16,1-17-16,0 17 16,-18-18-1,17 0-15,1 1 16,-18-1-1,17 18 1,1 0-16,-18-17 16,-18 17 156,1 0-172,-1 0 0,-17 0 15,35 17 95,-18-17-110,1 35 15,-1-35 1,18 18-16,-18-18 15,18 18 1,0-1 0,-17-17-1,17 18 1,0 0-16,-36-1 16,36 1-16,0 0 15,-17 17-15,-1-18 16,18 1-16,0 0 31,0-1 16,18 1-16,-1-18-15,1 18-1,0-18-15,17 0 16,-17 0 0,-1-18-16,19 18 15,34-18-15,-35 18 16,1-17-16,17-1 16,-18 18-16,-17 0 15,34 0-15,-16-18 16,-19 18-16,1 0 15</inkml:trace>
  <inkml:trace contextRef="#ctx0" brushRef="#br2" timeOffset="158097.3703">17745 7743 0,'17'0'47,"1"0"-16,0 0-31,-18 18 16,17-1-16,-17 1 16,0 0-1,18 17-15,0-17 16,-18 17 0,17-17-16,-17-1 15,18 1-15,-18-1 16,0-34 156,17-36-157,-17 35-15,18-17 16,-18 0-16,18 17 16,-1 0-1,-17 1 16,18 17-31,-18-18 16,18 1 0,-1 17-1,-17-18 1,18 18-16,0 0 94,-1 0-63,-17 35-31,18-35 16,0 18-16,-18 17 15,17 0 1,1-17-16,-18 0 15,0 17-15,17 0 16,1-17-16,-18-1 16,0 19-16,18-19 15,-1-34 157,19-19-172,17-16 16</inkml:trace>
  <inkml:trace contextRef="#ctx0" brushRef="#br2" timeOffset="159105.4546">18397 7390 0,'0'18'62,"0"17"-46,0 1-1,0-1-15,0 0 16,-17 18-16,17 0 16,-18 18-16,18-19 15,0 1-15,0 0 16,0-35-16,0 0 15,0-1 1,0 1 31,18-18-31,-1 0-1,-17 17-15,18 1 16,0-18 15,17 0 0,-17 0-31,-1 0 16,18 18-16,18-18 16,0 0-16,-17 0 15,-19 0-15,1 0 16,-36-18 109,1 18-125</inkml:trace>
  <inkml:trace contextRef="#ctx0" brushRef="#br2" timeOffset="159696.9595">18380 7778 0,'17'0'47,"1"0"-47,0 0 15,-1 0 1,1 0-16,0 0 16,-18-17-1,17 17 1</inkml:trace>
  <inkml:trace contextRef="#ctx0" brushRef="#br2" timeOffset="161088.4548">18750 7884 0,'18'0'78,"-1"0"-63,1 0 17,0 0-17,-1-17 1,19 17 0,-36-18-16,35 0 15,-17 1 1,-18-1 31,0 0-32,0 1 1,17 17 0,-17-18-1,-17 18 79,-19 0-78,19 0 15,-1 18 16,18-1-47,-18 1 15,1 0-15,-1 17 16,0 0-16,1-17 16,17 0-16,-18-18 15,18 17-15,0 1 16,0-1 15,0 1 16,18-18-16,-18 18-15,17-18-16,1 0 15,0 17-15,-18 1 16,17-18-16,1 0 16,0 0-16,-18 18 15,17-18-15,1 0 16,0 0 0,-1 0-1,1-18 79,-1 0-78,1 1-16,0 17 15</inkml:trace>
  <inkml:trace contextRef="#ctx0" brushRef="#br2" timeOffset="162327.8782">19156 7761 0,'17'0'94,"1"0"-63,0 17-31,-18 1 15,17-18-15,-17 18 16,18-1-16,0 1 16,-18 0-1,17-18-15,-17 17 32,18 1-17,-18 17 1,0-17-16,18-1 15,-18 19-15,0-1 16,0-17-16,0-1 16,0 1-1,17-18-15,-17 18 16,0-1 0,-17-17 140,17-17-156,-18 17 15,0-18-15,18 0 16,0 1-16,0-19 16,0 19-16,0-1 15,0 0-15,0-17 16,0 18-16,0-1 16,0-17-1,0 17-15,0 0 16,18 1-1,-18-1-15,0 0 47,18 18-47,-18-17 16,0-1 0,17 18-16,-17-17 15,18-1-15,-18 0 16,18 18-16,-18-17 15,17-1 17,-17 0 15</inkml:trace>
  <inkml:trace contextRef="#ctx0" brushRef="#br2" timeOffset="163615.8462">19491 7814 0,'0'0'15,"18"0"17,-1 0-17,1 0 32,0 0-16,-1 0-15,1 0 0,-18-18-16,17 0 15,1 1-15,0 17 16,-18-18-1,-18 18 110,18-17-125,-18 17 63,1 0-32,-1 0-15,18 17 31,-17-17-32,-1 18 1,18-1 0,-18-17-1,18 18-15,-17 0 16,17-1-16,-18-17 15,18 18-15,0 0 16,-18-1 0,18 1-16,0 0 15,0-1 1,0 1 0,0-1 15,18-17-16,0 0 17,-1 18-1,1-18-15,0 18-16,-1-18 15,-17 17 1,18-17 31</inkml:trace>
  <inkml:trace contextRef="#ctx0" brushRef="#br2" timeOffset="165895.6256">19861 7690 0,'-17'18'156,"17"0"-124,-18-18-32,18 17 15,-18 1-15,18-1 16,-17 1-16,17 0 15,0-1-15,0 1 16,0 0-16,0-1 16,0 1-1,0 0 1,0-1 15,0 1 0,17-18 110,1 0-110,0 0 1,-18-18-17,0 1-15,17-1 31,-17 0-15,0 1 15,0-1 1,0 0-17,0 1 16,0-1-15,0 0 0,0 1-1,0-1-15,0-17 32,0 17-32,0 1 0,0-1 15,0-17-15,0 17 31,0 0-31,0 1 16,0-1-16,0 0 16,0 1-1,0-1-15,0 1 16,0-1 0,18 36 171,0 34-187,-18-16 16,0-19-16,0 19 15,0-1 1,0-17-16,0-1 16,17 1-16,-17 17 15,18 0 1,0-17-1,-18 17-15,17-35 16,-17 18-16,0 0 16,18-18-1,-18 17 1,17 1 46,-17 0-30,18-18-32,0 35 15,-18-18 63,17-17-46,-17 18 77</inkml:trace>
  <inkml:trace contextRef="#ctx0" brushRef="#br2" timeOffset="170935.8652">11165 9489 0,'18'0'78,"0"0"-78,-1 0 16,1 0-1,0 0 1,-1 0-16,1 0 15,17 0-15,0 0 16,18-17-16,0-1 16,0 18-16,-18 0 15,18 0 1,-53-18-16,18 18 16,0 0-1,-1 0 79,-17 18-78,0 17-1,0 18-15,0-17 16,0-1-16,0 35 15,0-17-15,-17 18 16,17-36-16,0 0 16,-18 1-16,18-19 15,0 1-15,-18 17 16,18-17 0,0 0-1,0-1-15,0 1 16,0-1-1,0 1-15,0 0 32</inkml:trace>
  <inkml:trace contextRef="#ctx0" brushRef="#br2" timeOffset="171823.785">11536 9860 0,'35'0'78,"-17"0"-78,-1 0 16,19 0-16,17-18 16,-18 1-16,0 17 15,-17 0-15,17-18 16,-17 18-1,-1 0 17,1 0-17,0 0 17</inkml:trace>
  <inkml:trace contextRef="#ctx0" brushRef="#br2" timeOffset="173439.8328">12365 9595 0,'-18'0'172,"1"0"-172,-1 0 16,0 0-1,1 0-15,-1 18 16,-17-18 0,35 17-16,-18-17 15,18 18-15,-18-18 16,18 18 0,-17-1-16,-1-17 15,18 18-15,-17 0 16,-1 17-1,0-35-15,18 18 16,0-1 15,0 1-15,0 0 15,0-1-15,0 1-1,18-18-15,-18 17 16,0 1 0,18 0-1,-1-1 1,1-17 0,-1 18-16,1 0 15,-18-1 1,18-17-16,-1 0 15,1 18-15,0-18 16,-1 0-16,1 0 16,0 0-16,-1 0 15,1 0 1,-1 0 31,1 0-47,0 0 15,-18-18-15,17 18 16,-17-17-16,18 17 16,-18-18-1,18 18-15,-18-35 16,0 17 0,0 0 15,0 1-16,0-1 1,0 1 15,0-1-15,0 0 0,0 1-16,0-1 15,-18 0-15,18 1 16,0-1-16,0 0 15,0 1 1,-18-1 15,18 0 63,-17 18-78,-1 0-1,18-17 1</inkml:trace>
  <inkml:trace contextRef="#ctx0" brushRef="#br2" timeOffset="176151.8314">12947 9630 0,'0'-17'15,"18"17"95,-18-18-95,0 1-15,17 17 16,-17-18 31,-17 18 140,-1 0-171,0 0-1,1 0 1,-1 0 0,18 18 15,-18-18-31,18 17 16,-17-17-16,-1 0 15,0 18-15,1-1 78,17 1-78,0 0 16,0-1-16,-18 19 16,18-19-16,-17 1 15,17 0-15,0-1 31,0 1-31,0 0 79,17-1-64,1-17-15,-1 0 16,1 0 15,0 0 0,-1 0 1,1 0-32,-18-17 15,18 17-15,-1-18 16,1-17-16,17 17 15,-17-17-15,0-1 16,-18 19 0,17-1-16,-17 0 62,0 1-15,0 70 125,0-36-156,0 19-16,0-1 15,0-17-15,0 35 16,0-18-16,0 0 15,0-17-15,0-1 16,18 19-16,-18-19 16,0 1-16,17 17 15,-17 0-15,0-17 16,0 17-16,0 1 16,0-19-1,18 1-15,-18 17 16,0-17-16,0 0 15,0-1-15,0 1 16,0-1-16,0 1 16,0 17-1,0-17-15,0 0 16,0-1 0,-18-17 93,1 0-93,-1 0 15,18-17-31,-17 17 15,-1-36-15,18 19 16,-18-1 0,1-17-16,17 17 15,-18 1-15,18-1 32,0 0 14,0 1-30,0-1-16,0-17 16,0-1-16,35 19 15,-17-19-15,-18 19 16,18-18-16,-1 17 16,-17 0-16,18 18 15,-1-17-15,-17-1 16,18 18-16,-18-18 15,18 18-15,-1-17 16,1 17 0</inkml:trace>
  <inkml:trace contextRef="#ctx0" brushRef="#br2" timeOffset="177200.5533">13758 9454 0,'18'0'282,"0"0"-267,-18 18-15,0-1 16,0 1-16,17 0 16,-17-1-1,0 1-15,0 17 16,0 0-16,0-17 15,0 0-15,18-1 16,-18 1-16,0 0 16,18-18-16,-18-36 172</inkml:trace>
  <inkml:trace contextRef="#ctx0" brushRef="#br2" timeOffset="177825.6285">13917 9489 0,'0'18'62,"0"0"-62,18-1 16,-18 19-16,0-19 16,0 18-16,0-17 15,0 17-15,0-17 16,17-18-1,-17 18 1,18-18 172</inkml:trace>
  <inkml:trace contextRef="#ctx0" brushRef="#br2" timeOffset="178722.506">15469 9295 0,'18'0'63,"0"36"-32,-18-19-15,0 1-16,0 17 15,0 0-15,0 1 16,0-19-1,0 1-15,0 0 16,0-1-16,17 1 16,-17 0-1,0-1 32,18-17 78,0-35-125</inkml:trace>
  <inkml:trace contextRef="#ctx0" brushRef="#br2" timeOffset="179545.4689">15681 9331 0,'0'17'109,"0"1"-109,0 0 16,0-1-16,0 18 16,18-17-1,-18 0-15,0-1 16,0 1-16,17 0 16,-17-1-16,0 1 15,0 0 16,18-18-15,-18 17 15,18 1 1,-18-1 61,35-17-93</inkml:trace>
  <inkml:trace contextRef="#ctx0" brushRef="#br2" timeOffset="180865.8759">18627 9119 0,'0'-18'0,"-18"18"140,0 0-124,1 0-16,-1 0 31,0 0-15,1 18-16,-18 0 15,17 17-15,0-17 16,-35 17-16,36-18 16,-19 1-16,1 17 15,18-17-15,-1 0 16,18-1 0,-18 1-1,18 0 1,-17-18-16,17 17 15,0 1 1,0-1-16,0 1 31,17-18-31,1 18 47,0-1-31,-18 1-1,17-18-15,1 18 16,-1-18 0,1 0 46,0 0-31,-1 0 16,1-18 16,-18 0-63,35 1 15</inkml:trace>
  <inkml:trace contextRef="#ctx0" brushRef="#br2" timeOffset="182360.9804">18662 9295 0,'0'18'31,"0"0"-15,-18-18-1,18 17 1,0 1 0,-17-18-16,17 35 15,-18-17-15,18-1 16,0 1 0,0 0-16,0-1 15,0 1 1,0 0-1,0-1 17,18-17-1,-18 18 31,17-18-62,1 0 32,0 0-1,-1-18 16,1 1-16,-18-1-15,0 0-1,0 1 17,17 17-17,-17-18-15,0 0 16,0 1-1,0-1 64,0 1-33,-17 17 33,-1 0-1,18-18-47,-17 18 16</inkml:trace>
  <inkml:trace contextRef="#ctx0" brushRef="#br2" timeOffset="184775.3555">18803 8996 0,'0'17'125,"0"18"-125,0-17 16,0 0-1,0-1-15,0 1 16,0 17-16,0-17 16,18 0-16,-18 17 15,0-18-15,0 1 16,0 0 0,0-1-1,0 19 1,0-19-1,0 19 1,0-1 0,0-18-16,0 1 15,0 0 17,17-1-17,1 19 1,-18-19-16,0 1 15,18 0-15</inkml:trace>
  <inkml:trace contextRef="#ctx0" brushRef="#br2" timeOffset="185864.3708">18997 8996 0,'0'17'109,"0"36"-109,0 0 16,0-18-16,0 1 16,18-1-16,-18 0 15,0-17-15,0 17 16,17 0-16,-17 18 15,0-18-15,0 1 16,0-1-16,0-17 16,0 17-16,0 0 15,0-17 1,18-18 93</inkml:trace>
  <inkml:trace contextRef="#ctx0" brushRef="#br2" timeOffset="187487.8755">19244 9348 0,'18'0'141,"-1"0"-141,1 0 16,0 0-1,-18-17 1,17 17-16,1-18 15,0 0-15,-1 1 16,1 17 0,-18-18-16,0 0 15,17 18-15,-17-17 63,0-1-1,0 1-46,-17-1 0,17 0-1,-18 18 16,1 0 79,-1 0-48,18 18-46,-18-18 0,18 18-16,-17-18 15,17 17-15,-18 18 16,18-17-1,0 0-15,-18-1 16,1-17-16,17 18 16,0 0-16,-18-1 15,18 1-15,0 0 16,0-1 0,0 1-1,0-1 63,0 1-46,18-18-17,-1 18 1,19-1-16,-1-17 15,-17 0 1,-1 0 0,1 0 15,-1 0-15,1 0 30,0 0-14,-18-17 46</inkml:trace>
  <inkml:trace contextRef="#ctx0" brushRef="#br2" timeOffset="188744.8639">19685 9172 0,'-18'0'171,"1"0"-108,-1 18-47,0-1-1,1-17 1,17 18-1,0-1 17,0 1-17,0 0 1,0-1 15,0 1 0,17 0-15,1-18 0,-18 17-1,18-17 17,-1 0-1,1 18-31,0-18 15,-1 0 17,1 0 15,0 0-47,-1 0 15,1 0 95,-1 0-79,1 0-31</inkml:trace>
  <inkml:trace contextRef="#ctx0" brushRef="#br2" timeOffset="189920.3904">19914 8960 0,'0'18'109,"0"17"-93,0-17-16,0-1 15,0 1-15,18 0 16,-18-1-16,0 1 16,0 17-16,0 1 15,0-19 1,0 18-16,0-17 16,18 17-16,-1-17 15,-17 0 1,0-1 15,0 1-31,18 0 16,-18 17-1,0-18-15,0 1 16,0 0-16,17-18 16,1 17-1,0-17 110,-1 0-62,-17-17-63,18-1 15,0 0-15</inkml:trace>
  <inkml:trace contextRef="#ctx0" brushRef="#br2" timeOffset="190680.3658">19950 9260 0,'17'-18'109,"1"18"-93,-18-17 0,17 17 62,1-18-47</inkml:trace>
  <inkml:trace contextRef="#ctx0" brushRef="#br2" timeOffset="192250.6187">20126 9295 0,'18'0'63,"-1"0"-32,1 0 0,-18-17-15,18 17-1,-18-18-15,17 18 16,-17-18 0,18 18-16,-18-17 15,17-1-15,-17 1 31,18 17-31,-18-18 79,0 0-48,0 1-16,-18 17 110,1 0-78,-1 0-15,1 0-17,17 17 1,-18-17-16,18 18 31,-18-18-15,18 18-1,-17-18-15,17 17 16,0 1 0,0-1-1,0 1 16,-18 0-15,18-1 0,0 1-16,0 0 15,0 17 1,0-17 0,0-1-16,0 1 15,18-18 16,-1 0 16,1 0-31,-18 17 0,18-17-1,-1 0 48,1 0-48,-1 0 17,1 0 14</inkml:trace>
  <inkml:trace contextRef="#ctx0" brushRef="#br2" timeOffset="194551.8109">20549 9207 0,'0'-17'203,"-17"17"-172,-1 0-15,0 0 77,1 0-77,-1 0 0,0 0-1,1 0 17,17 17-17,0 1 1,-18-18 15,18 17-31,-17 1 31,-1 0-15,18-1 0,0 1-1,0 0 16,0-1 1,18 1-32,-18 0 15,0-1 1,17 1 0,1-18 62,-1 0-47,1 0-15,0 0 15,-1-18 0,-17 1-15,0-19-1,0 19-15,18-1 16,-18-17-16,18 17 16,-18 0-1,0 1 1,0-1 15,0 1 0,0-19-15,0 19 0,0-1-16,0 0 15,0 1-15,17-19 16,-17 19-16,0-1 15,0 1 1,0-1-16,0 0 16,0-17-16,0 17 47,0 36 140,0 17-171,0 1-16,0-19 15,0 18-15,0 1 16,0-1-16,0-17 16,18 35-16,-18-1 15,18 19-15,-18-18 16,17 0-16,-17-18 15,0 0-15,0-17 16,18 0-16,0-1 31,-18 1 1,17-18-17,-17 35 1,18-17-1</inkml:trace>
  <inkml:trace contextRef="#ctx0" brushRef="#br2" timeOffset="210298.3959">9931 11712 0,'0'-18'172,"0"1"-156,0-1-16,17 0 15,1 1 1,0-1-1,17-17-15,-17 35 16,-1 0 0,-17-18-1,18 18-15,-1 0 16,1 0 0,0 0-1,-1 18 1,1-18 15,-18 17 0,18 1-31,-1 17 16,-17 18-16,0 0 16,0 0-16,0 0 15,0 0-15,0 0 16,0-18-16,0 0 15,0 1-15,0-19 16,0 19-16,-17-36 31,17 17 32,0-70-16,0 18-32,0 0-15,17-1 16,1-16-16,0 16 16,-1 1-16,1 0 15,-18 17-15,17-35 16,1 36-16,0-19 15,17 1-15,-17 0 16,17 17 0,0 0-16,18-17 15,0 0-15,-18 17 16,-17 1-16,17-1 16,-17 18-1,0 0 32,-1 0-31,1 0-1,-18 18-15,17-1 16,1 1-16,-18 0 16,18 34-16,-1 1 15,-17 0-15,18 18 16,-18-1-16,0 54 15,18-36-15,-18 18 16,0 0-16,0 0 16,0 17-16,0-35 15,0-35-15,0 0 16,0 0-16,0-18 16,0 1-16,0-1 15,0 0-15,0-17 16,0-1-16,0 1 15,0 0-15,0-1 16,0 19-16,0-19 16,0 1-16,0-1 15,17-17 17,-17 18-17,18-18 1,0 0 15,-1 18-31,-17-1 16,18-17-1,-1 0 17,1 0 14,0 0-46,-18-17 16,0-1 0,17 0-1,-17 1-15</inkml:trace>
  <inkml:trace contextRef="#ctx0" brushRef="#br2" timeOffset="211065.5779">11342 12047 0,'17'0'141,"1"0"-141,0 0 15,17 0-15,-17 18 16,-1-18-16,19 0 16,-19 0-16,1 0 15,-1 0 32,-17 17 31,0 19-78,0-19 16</inkml:trace>
  <inkml:trace contextRef="#ctx0" brushRef="#br2" timeOffset="211648.3057">11430 12259 0,'35'0'125,"-17"0"-110,0 0 1,-1 0-1,1 0 1,-1 0 0</inkml:trace>
  <inkml:trace contextRef="#ctx0" brushRef="#br2" timeOffset="212801.4892">12241 11483 0,'18'0'110,"0"0"-110,-1 0 15,1 0-15,0 0 16,17 0-16,0 0 15,-17 0-15,-1 0 16,19 0-16,-19 0 16,1 0-1,0 0 17,-1 0-17,1 0 1,-18 17 62,18-17-62,-18 18 15,0 17-16,0 0 1,0 1-16,0 17 16,17 35-16,-17-35 15,0 17-15,0 1 16,0-18-16,0 0 16,0-18-16,0 0 15,0-17 1,0-1 46,-17-52 79</inkml:trace>
  <inkml:trace contextRef="#ctx0" brushRef="#br2" timeOffset="213816.8892">12347 11782 0,'-17'0'47,"52"0"31,0 0-78,-17 0 16,17 18-16,0-18 15,1 0-15,-19 0 16,1 0-16,0 0 15,-1 0 32,1 0-31,-1 0 15,1 0-15,0 0 15,-1 0 16,1 0-47,17 0 16,-35 18-1,18-18-15,0 0 31</inkml:trace>
  <inkml:trace contextRef="#ctx0" brushRef="#br2" timeOffset="215503.8215">13282 11465 0,'0'18'219,"-35"-18"-204,0 35-15,-1-17 16,19 17 0,-1-35-16,18 17 15,-18 1-15,1 0 16,-1-1-1,0 19 1,1-19-16,17 1 16,-35 17-16,35-17 15,-18 17-15,0-35 16,18 18-16,0-1 16,0 1-1,0 0 1,0-1-1,0 1 32,0 17-31,18-35 0,0 35-16,-1-17 15,-17 0 1,0-1-1,18-17 1,-1 0 0,-17 18-16,18-18 15,-18 18-15,18-18 16,-1 0-16,1 0 16,-18 17-16,18-17 15,17 0 1,-17 0-16,-1 0 15,1 0 1,-1 0 0,1 0 15,-18-17-31,18-1 16,-1 0-1,-17 1-15,18 17 16,-18-18-16,0 0 15,0 1-15,0-1 16,0-17 0,0 17-1,0-17 17,0 0-32,0-18 15,0 18 1,0-18-16,0 17 15,0 19-15,-18-19 16,18 1-16,0 18 16,0-1-16,0 0 15,0 1 1,-17-1 0,17 0-16,0-17 15,-18 17-15,18-17 16,-18 35-16,18-18 15,0 1 1,-17 17 0,-1 0-1,1 0 142</inkml:trace>
  <inkml:trace contextRef="#ctx0" brushRef="#br2" timeOffset="216960.621">12330 12453 0,'17'0'78,"1"0"-78,-1 0 15,1 0 1,0 0-16,17 0 16,-17 0-16,52 0 15,-17 0-15,0 0 16,0-18-16,0 18 15,-18-18-15,18 18 16,0 0-16,-35-17 16,17 17-16,18-18 15,17 1-15,-17 17 16,0 0-16,0 0 16,18 0-16,-18 0 15,0 0-15,-36-18 16,18 18-1,1 0-15,-19 0 16,1 0 0,0 0-16,35 0 15,-18 0-15,-18 0 16,1 0-16,17 0 16,-17 0-16,0 0 15,-36 0 110</inkml:trace>
  <inkml:trace contextRef="#ctx0" brushRef="#br2" timeOffset="217856.7989">12524 12823 0,'0'18'94,"0"17"-94,17 0 15,-17 1-15,0-1 16,0-17-16,0 17 16,0 0-16,0-17 15,0 17 1,18 0-16,-18-17 15,0 17-15,0 0 16,0-17-16,18 0 16,-18-1-1,17 1 1,-17 0 0,0-1-16,0 1 15,18-18 110,-1-18-109</inkml:trace>
  <inkml:trace contextRef="#ctx0" brushRef="#br2" timeOffset="219170.5194">13070 13017 0,'0'-17'125,"-17"17"-62,-1 0-47,1 17 15,-19 1-16,19-18-15,-1 35 16,0-35-16,1 0 16,-1 18-16,18-1 15,0 1 63,0 17-62,0-17 0,0 0-16,0-1 31,18-17-31,-18 18 16,17-1 30,1 1-46,0 0 16,-1-1-16,-17 1 16,18-18-16,-18 18 15,18-18 1,-1 0 31,1 0-32,-1 0 17,1 0-1,0 0-31,-1 0 16,-17-36-1,0 19 1,0-1 31,0 0-32,0 1-15,0-18 16,-17-1 0,17 1-16,0 17 15,-18-17-15,0 0 16,18 0-16,-17 17 15,-1 18-15,18-18 63,-17 18 15</inkml:trace>
  <inkml:trace contextRef="#ctx0" brushRef="#br2" timeOffset="220624.1459">13335 12982 0,'18'-18'31,"-36"18"79,0 18-95,18 0 1,-17-1 0,17 1-1,-18-1-15,18 1 16,0 0-16,0-1 16,-18 1-16,18 0 15,0 17 1,0-17-1,0-1 1,0 1 0,0-1-16,18-17 15,-18 18 1,18 0 31,-1-18-32,1 0 1,0 17 0,-1-17-1,1 0 1,0 0-16,-1 0 16,1 0-1,-1 0 1,1 0 15,0-17-15,-18-19-1,17 19 1,-17-1-16,18 1 16,-18-1-16,0 0 31,0 1-31,0-1 31,0 0-15,0 1-1,-18-1-15,18-17 16,-35 17 0,35 1-16,-18-1 15,1 0-15,-18 1 16,17 17-1,18-18 1,-18 18 62</inkml:trace>
  <inkml:trace contextRef="#ctx0" brushRef="#br2" timeOffset="221433.3136">14164 12047 0,'-35'53'109,"-1"0"-93,-16 17-16,34-17 15,-35-17-15,35 17 16,-17-18-16,17-18 16,1 19-16,-1-19 15,18 1-15,-17-18 16,17 18-16,0-1 31,0-52 141</inkml:trace>
  <inkml:trace contextRef="#ctx0" brushRef="#br2" timeOffset="222279.7798">13899 12082 0,'18'18'94,"0"0"-79,17 17-15,-17 0 16,-1 0-16,1 1 16,-18-1-16,0-17 15,18-1-15,-1 1 16,-17 0 15,18-18-31,-1 0 31,-17 17-15,18-17 0,-18 18-16,18-18 15,-18 17 48,17-17-48</inkml:trace>
  <inkml:trace contextRef="#ctx0" brushRef="#br2" timeOffset="223136.8166">14393 11941 0,'0'35'94,"0"1"-78,0 17-16,0-36 15,18 19-15,-18-1 16,0 0-16,0 0 15,0 1-15,0-19 16,0 1-16,0 17 16,0-17-16,0 0 15,18-1-15,-18 18 16,17-17 78,1-53 15,-18 17-109</inkml:trace>
  <inkml:trace contextRef="#ctx0" brushRef="#br2" timeOffset="224672.2709">14658 12029 0,'-18'18'141,"18"0"-126,-17-1 1,-1 1 15,18 0-31,0-1 16,0 1 0,0-1-1,0 1 1,0 0-16,0-1 15,0 1-15,0 0 16,0 17-16,0-17 16,0-1 15,18-17 16,-18 18-47,0 0 15,17-18-15,1 0 110,0 0-79,-1 0 0,-17-18-31,0 0 32,0 1-1,0-1-16,0 0-15,18 18 32,-18-17-32,0-19 31,0 19-15,0-1-1,0 0-15,0 1 16,0-1-1,0 1 1,0-1 31,0 0-16,-18 18-15,18-17 15,-17 17-31,-1 0 47,0 0 31</inkml:trace>
  <inkml:trace contextRef="#ctx0" brushRef="#br2" timeOffset="226368.9868">15011 12012 0,'-18'0'31,"0"0"63,1 0-78,-1 0-1,18 17 1,-18-17 0,18 18-1,0 0 1,0-1 0,0 1 15,-17 17-16,17-17 1,0 17-16,-18-35 16,18 35-16,0-17 31,18-18-15,-18 18-16,0-1 15,17 1 1,-17 0 15,18-18 0,0 0 63,-1 0-47,-17-18 31,0 0-62,0 1 46,0-19-46,0 19-1,0-1 1,0 0 0,18 1-1,-18-1 1,0 1 15,0-1-15,0 0-16,0 1 125,0-1-63</inkml:trace>
  <inkml:trace contextRef="#ctx0" brushRef="#br2" timeOffset="228896.3799">15752 12029 0,'17'0'63,"1"0"-48,-1 0 1,1 0-16,0 0 16,-1 0-1,1 0 16,0 0-31,-1 0 16,1 0 15,0 0 1,-1 0-1</inkml:trace>
  <inkml:trace contextRef="#ctx0" brushRef="#br2" timeOffset="229545.6878">15804 12365 0,'18'0'78,"0"0"-62,-1 0-16,1 0 16,0 0-16,-1 0 15,1 0 16,0 0-15,-1 0 0,1 0 124</inkml:trace>
  <inkml:trace contextRef="#ctx0" brushRef="#br2" timeOffset="231017.7696">16387 11871 0,'17'0'109,"1"0"-109,17 0 16,-17 0-1,-1 17 1,1-17-1,0 0-15,17 0 16,-17 18-16,-1-18 16,1 0-1,-1 0 1,1 0-16,0 0 31,-1-18-15,1 18-1,0 0 1,-18 18 125,0 0-141,-18 17 15,18 0-15,-18 0 16,1 1-16,-1-1 16,18 18-16,0-18 15,-18 18-15,1 0 16,17 0-16,-18 0 15,18-18-15,0 18 16,0-35 0,0-1-16,0 19 15,0-19-15,0 18 16,0 1-16,0-19 16,0 19-16,0-1 15,0-17 1,0-71 140</inkml:trace>
  <inkml:trace contextRef="#ctx0" brushRef="#br2" timeOffset="232744.5307">16422 12312 0,'17'0'78,"1"0"-62,0 0-16,-1 0 16,1 0-16,0 0 15,-1 0-15,1 0 16,0 17-1,-1-17 1,1 0 47,-1 0-1,1 0 47,0 0-93,-1 0 0,1 0 281,0 0-266,-1 0 47,1 0-62,0 0 93,-1 0-93,1 0-1,0 0 16</inkml:trace>
  <inkml:trace contextRef="#ctx0" brushRef="#br2" timeOffset="234833.2903">17321 11906 0,'-17'0'125,"-1"0"-109,0 0-1,1 18 48,-1-18-48,18 17 1,-35 1 0,17-1-1,18 1-15,-17 0 16,-1-18 0,18 17-16,0 1 15,-18 0-15,18-1 16,-17 1-1,17 0-15,-18-18 16,18 17-16,0 1 16,-18-1-1,18 1-15,0 17 32,0-17-17,0 17 1,0-17-1,0 0 1,0 17 0,18-35-16,-18 18 15,18-1-15,-18 1 16,0-1 0,17-17-16,-17 18 15,18-18 32,-18 18-47,18-1 16,-1-17 93,1 0-78,0 0 1,-18-17 14,0-1-14,17 0-32,-17 1 15,0-1 1,18 18 15,-18-17-15,0-19-1,0 19 1,0-1-16,0 0 16,0 1-1,0-1 48,17 0-63,-17 1 31,0-1-15,0 0 46,18 18-62,-18-17 16,0-1-16,0 1 15,0-1 17,0 0-17,0 1 17,0-19-1,0 19-16,18-1 1,-18 0-16,0 1 16,0-1 15,0 1 31,0-1-30,0 0-17,0 1-15,-18 17 16,18-36-16,0 19 16,0-1-1</inkml:trace>
  <inkml:trace contextRef="#ctx0" brushRef="#br2" timeOffset="236951.3068">18115 11818 0,'-35'0'94,"35"35"-94,-35-17 16,17 35-16,-17-18 15,-1-18-15,1 19 16,17 17-16,-17-36 16,0 19-16,35-1 15,-35-18-15,17 19 16,18-19-16,-18 1 15,1 17-15,17-17 16,0 0 0,-18-18-16,18 17 47,-18 19-32,18-19 16,-17-17-15,17 18 0</inkml:trace>
  <inkml:trace contextRef="#ctx0" brushRef="#br2" timeOffset="237415.1552">17780 11782 0</inkml:trace>
  <inkml:trace contextRef="#ctx0" brushRef="#br2" timeOffset="238168.0847">18027 12365 0</inkml:trace>
  <inkml:trace contextRef="#ctx0" brushRef="#br2" timeOffset="240408.352">11659 10460 0,'18'0'157,"17"0"-142,18-18-15,0 18 16,35-18-16,-52 18 16,-1 0-16,-18 0 15,1 0 1,0 0 31,17 0-47,0 0 15,-17 0-15,35 0 16,-36 0-16,1 0 16,0 0-16,-1 0 15,1 0 1,0 0-16,-1 0 15,19 0 17,-1 0-32,0 0 15,0 0-15,1 0 16,17 0-16,-36 0 16,19 0-16,-19 0 15,1 0-15,52 0 63,-34 0-48,-1 0-15,18 0 16,-36-17-16,19 17 16,-19 0-16,1 0 31</inkml:trace>
  <inkml:trace contextRef="#ctx0" brushRef="#br2" timeOffset="242704.2423">11695 10407 0,'17'0'63,"1"0"-48,0 0 17,17 0-17,18 0-15,-18 0 16,0 0 0,36 0-16,-54 0 0,19 0 15,-1 0 1,-17 0-16,17 0 15,-17 0-15,-1 0 16,1 17 0,17-17-1,-17 0-15,17 0 16,18 0-16,-18 18 16,0-18-16,-17 0 15,0 0-15,-1 0 16,1 0 15,0 0-31,-1 0 16,19 0-16,-19 0 31,19 0 31,-19 0-46,1 0 109,-1 0-109,1 0-16,0 0 15,-1 0 110</inkml:trace>
  <inkml:trace contextRef="#ctx0" brushRef="#br2" timeOffset="248416.2383">19773 3810 0,'-17'0'78,"-19"17"-62,19 19 0,-19-19-16,-17 19 15,18-19-15,18 18 16,-36-17-16,35 17 16,0-35-16,-17 18 15,35 0 16,35-18 48,-17 0-64,0 17-15,17-17 16,-17 0-1,-1 0-15,-17 18 125,-17 17-125,-19 0 16,19 1-16,-19-19 16,1 36-16,17-53 15,-17 36-15,35-19 16,18-17 93,-1 0-93,1 0-16,0 0 16,-1 0-1,1 0 16</inkml:trace>
  <inkml:trace contextRef="#ctx0" brushRef="#br2" timeOffset="249778.0386">20320 3845 0,'0'0'0,"18"0"62,-1 0-62,1 0 31,0 18-31,-1-18 16,1 0-16,-1 17 16,1-17-1,-18 18-15,18-18 16,-1 0-16,19 0 16,-36 18 30,0-1 17,0 18-63,-36 1 16,19-19-16,-1 19 15,18-1-15,-18-35 16,18 18-16,-17-1 15,17 1 1,-18-1 0,18 1 77,35-18-61,1 0-32,-19 0 15,1 0-15,35 0 16,-18 18-16,18-1 16,-18 1-16,-17-18 15,0 0-15,-18 18 125,0-1-109,-18-17-16,0 0 15,1 0 1,-1 0 0,1 18-16</inkml:trace>
  <inkml:trace contextRef="#ctx0" brushRef="#br2" timeOffset="273864.9258">24677 7285 0,'0'-18'203,"-18"18"-94,1 0-93,-1 0 0,0 0-16,1 0 15,-1 0 1,-17 0-16,35 18 15,-18-1-15,0-17 16,1 18-16,-1-18 16,1 17-1,-1 1 63,18 0-78,-18-1 16,18 1 0,0 0-1,0-1 1,0 19-16,0-19 16,0 18-1,0 1-15,0-1 16,0-17-16,0-1 15,0 19-15,0-19 16,0 1 0,0 0-1,18-1 1,0 1 0,-1-1-1,1 1 1,-18 0-1,17-18 1,1 0 31,0 0-31,-18 17-16,17-17 15,1 0 16,0 0-15,-1 0 0,1 0-1,0 0 1,-1-17-16,1-1 16,-1 18-16,1-18 15,0 1-15,-1-1 16,19 1-16,-19-1 15,1 18 1,0-18-16,-1 1 16,-17-1 15,18 18-31,-18-18 16,0 1-1,17-1 1,-17 0-16,18 1 15,-18-1 1,0 0-16,0 1 31,0-1 1,0 1-32,0-1 15,-18 0-15,18 1 16,-17-1-16,-1 18 31,18-18-15,-17 18-1,-1-17 1,0 17 0,-17-18-1,17 18 1,1-18-1,-1 18-15,0 0 16,1 0 0,-1 0 46,1 0-31,-1 0-15,18-17 15,-18 17 1</inkml:trace>
  <inkml:trace contextRef="#ctx0" brushRef="#br2" timeOffset="275384.0576">24606 7602 0,'18'0'93,"0"0"-61,-1 0-17,18 0 17,-17 0-17,-18 18-15,18-1 16,-1-17-1,1 18-15,0 0 16,-18-1-16,35 1 16,-35 0-16,18-1 15,-1 1 1,1-1-16,-18 1 16,0 0-1,17-18-15,-17 35 16,18-17-1,-18 17 1,18-35-16,-18 18 16,17-18-16,-17 17 15,18-17 17,-18 18-17,18-18 32,-18 17-31,17-17-1,1 0 1,0 0 15</inkml:trace>
  <inkml:trace contextRef="#ctx0" brushRef="#br2" timeOffset="276352.1016">25365 7461 0,'17'0'110,"1"0"-95,0 0 1,17 0 0,-17 0-16,-1 0 15,18 0-15,-17 0 16,0 0-1,-1-18 1,1 18-16,17 0 31,-17 0-15,0 0-16,-1-17 16,1 17-16,0 0 15,-1 0 16</inkml:trace>
  <inkml:trace contextRef="#ctx0" brushRef="#br2" timeOffset="277368.798">25594 7267 0,'18'0'31,"17"18"-15,-17-18-1,-1 17-15,-17 1 16,18-18-16,0 17 15,-1-17 17,-17 18-32,18-18 15,-1 0 1,-17 18 0,18-18-16,-18 17 15,18-17 1,-18 18 62,0 0-62,0-1-1,0 1 1,-18 17-16,0-17 15,1 17-15,17-17 16,-18-1-16,1 19 16,17-1-16,-18-17 15,18-1-15,-18-17 16,18 18 15</inkml:trace>
  <inkml:trace contextRef="#ctx0" brushRef="#br2" timeOffset="278601.5802">26582 7108 0,'-18'18'172,"18"-1"-156,-17 1-16,17 17 0,-18 1 15,18-1 1,0 0-16,0 0 16,0 1-16,0-1 15,0-17-15,0-1 16,0 19-16,18-19 16,-1 1-1,-17-1 1,18 1-1,-1 0 1,1-18-16,-18 17 16,18 1-1,-18 0 1,17 17 0,-17-17-1,0 17 1,0-17-1,0 17-15,0-18 16,-17 19-16,-1-36 16,18 17-16,-18-17 15,1 18-15,-1-18 16,1 0 0,17 18-1,-18-18 32,0 0 16,1 0-48,17-18 1</inkml:trace>
  <inkml:trace contextRef="#ctx0" brushRef="#br2" timeOffset="279400.5948">26476 7655 0,'0'-18'31,"0"1"-15,18-1 0,17 18-1,-17 0 1,-1 0 15,1 0-15,-1 0-16,1 0 15,-18-18 1,18 18-16,-1 0 16,1 0-16,0-17 15,-1 17 1,-17-18-16,36 18 15,-19 0 1</inkml:trace>
  <inkml:trace contextRef="#ctx0" brushRef="#br2" timeOffset="280520.4013">26917 7020 0,'0'18'109,"0"17"-109,0 0 16,0 0-16,0 18 15,0-17-15,0-1 16,0 0-16,0 18 16,0 0-16,0-35 15,0 17-15,0 0 16,0 0-1,0-17-15,0 0 16,0-1-16,0 1 16,0 0-1,0-1 1,18-17-16,-1 18 31,1-18 0,-18 18-31,18-18 16,-1 17 0,1-17 15,-1 18-15,1-18-1,0 0 1,-1 0 62,1 0-62,-18-18 15</inkml:trace>
  <inkml:trace contextRef="#ctx0" brushRef="#br2" timeOffset="281880.0093">27323 7373 0,'0'17'125,"-18"-17"-109,18 36-16,0-19 16,0 19-1,0-19 16,0 1-15,0-1 0,0 1-16,0 0 15,0-1 17,18 1-17,-18 0 16,17-18-31,-17 17 16,18-17 0,0 0-1,-1 0 17,1 18-17,-1-18 1,1 0-16,0 0 15,-1 0-15,1 0 16,0 0-16,-18-18 47,17 18-47,-17-17 16,0-1 15,0 0-31,18 18 15,-18-35-15,0 17 16,0 1 0,0-1-16,0 1 15,-18 17-15,18-18 16,0 0-16,-17 18 16,17-17-1,-18-1-15,-17 0 16,35 1-1,-18 17-15,18-18 16,-18 18 0,1 0-1,-1 0 63,1 0-62,-1 0 0,0 0 46,18 18-31</inkml:trace>
  <inkml:trace contextRef="#ctx0" brushRef="#br2" timeOffset="283592.2826">27728 7337 0,'0'18'78,"-17"17"-78,17 1 16,0-19-16,0 1 15,0 0-15,0 34 16,0-34-16,0 0 15,0 17-15,0-17 16,17 17 0,-17-17 31,18-18-16,0 0-31,-1 0 31,1 0-31,0-36 16,17 36-16,-35-17 15,17 17-15,-17-18 16,18 0-16,-18 1 16,18-1-16,-18 0 15,0 1 1,0-1-1,-18 1 17,18-1-17,0 36 126,0-1-141,0 1 16,0-1-16,0 1 15,0 0-15,18-1 16,-18 1-1,17 0-15,-17 17 16,18-35-16,-18 18 16,18-18 15,-1 0 0,1 0 0,0 0-31,-1 0 47,1-18-31,-18 0 0,0 1-16,17-1 15,-17 0-15,0 1 16,0-19-1,0 1 1,0 18 0,0-1-1,0 0-15,0 1 0,0-1 16,0 0 0,-17 18-1,17-17-15</inkml:trace>
  <inkml:trace contextRef="#ctx0" brushRef="#br2" timeOffset="284848.6894">28328 7390 0,'35'0'110,"-17"0"-110,0 18 15,-18 0-15,17 17 16,1-17 0,-18 17-16,18-18 15,-18 1-15,0 0 16,17-18-16,-17 35 16,0-17 15,18-18-31,-18 17 47,0 1-16,0 0-15,-18-18-1,1 0 48,-1 0-48,18-18 1,-18 0 15,1 18-31,17-17 16,0-1 31,0 0-32,0-17-15,0-18 16,0 36-16,0-36 16,0 17-16,0 19 15,17-19-15,-17 19 16,0-1-16,18 18 15,0-17-15,-1 17 94,-17-18-63,18 18 63</inkml:trace>
  <inkml:trace contextRef="#ctx0" brushRef="#br2" timeOffset="287335.743">28928 7337 0,'-18'0'140,"0"0"-124,1 0-16,-1 0 16,1 0-16,-1 0 15,0 0 17,18 18-17,-17-18 16,-1 18-15,0-1-16,18 1 16,0 0-1,-17-18 1,17 17 0,0 1 30,0 0-46,17-18 16,-17 35-16,18-35 31,-18 17-31,0 1 16,18-18 0,-1 0-1,-17 18 1,18-18-1,0 0 1,17 0 0,0-18-1,-17 0 1,-18 1 0,17-1-16,-17 1 15,18-1 1,-18-17-16,0 17 15,18 18-15,-18-18 16,0 1 62,0 34 32,0 36-95,0-17-15,0-19 16,0 1-16,0 17 15,0 0-15,0-17 16,0 0-16,0-1 31,17-17 63,1-17-94,0-1 16,-1 0-1,-17 1 1,18-1 15,-18 0-31,0-17 16,0 0-1,18 17-15,-18-35 16,17 18-16,-17-18 16,18 0-16,-18-17 15,0 34-15,17 19 16,-17-1-16,0 0 109,-17 18 16,17 36-125,0-1 0,0 0 16,0 1 0,0-19-16,0 19 15,0-1-15,0 0 16,0-17-16,0-1 15,17-17-15,-17 18 16,0 0 0,18-1-1,-18 1 17,18-18-17,-18 18-15,0-1 16,17-17-1,-17 18 1,18-18-16,-18 17 16,18-17 124,-1 0-77,-17-17-48,0-1 17</inkml:trace>
  <inkml:trace contextRef="#ctx0" brushRef="#br2" timeOffset="288056.8079">29122 7337 0,'35'0'78,"-17"0"-62,-1-17-1,1 17 1,-18-18-1,18 18 79</inkml:trace>
  <inkml:trace contextRef="#ctx0" brushRef="#br2" timeOffset="289505.652">29333 7390 0,'0'0'0,"18"0"31,0 0 63,-1 0-63,1 0-16,0-17 1,-18-1 0,17 0 15,-17-17-15,18 0-1,-18 17 1,0 1-16,0-1 31,0 0-31,0 1 78,-18 17 32,1 0-79,-1 17 16,0 1-32,1 0 1,17 17-16,-36-17 16,36-1-16,-17 1 15,17-1-15,0 1 31,-18 0-31,18-1 16,0 1 0,0 0-1,0-1 1,18-17 15,-18 18-15,17 0-16,1-1 15,0-17 17,-1 18-1,1-18-15,0 0 155,-1 17-155</inkml:trace>
  <inkml:trace contextRef="#ctx0" brushRef="#br2" timeOffset="291551.9817">30021 7196 0,'18'-17'16,"0"17"31,-1 17-32,-17 1 1,0 17-16,18-17 15,-18 17-15,0 0 16,0-17-16,0 0 16,0-1-16,0 19 15,0-19-15,0 1 16,0 0 0,0-36 124,0-17-140,18-1 16,-18 1-16,0 0 15,0 0-15,17-18 16,-17 35-16,0 0 16,18-17-16,-1 17 15,-17 1 1,18 17 46,0 0-15,-18 35-31,0-17 0,17-1-1,1 19 1,-18-1-1,0-17-15,0 17 16,0-18-16,0 1 16,0 17-1,0-17-15,0 0 16,0-1 0,0-70 93,0 0-109,0 18 16,0-18-16,18 18 15,-1 17-15,1-35 16,-18 36-1,18-1 1,-1 18 62,1 0-47,0 0-15,-1 18 15,-17-1-31,0 1 16,0 0 0,0-1-1,0 1-15,0 0 16,0 17-1,0-17 1,0 17-16,0 0 16,18-17-16,-18 17 15,0 0-15,0-17 16,0 0-16,0-1 16,0 1 202</inkml:trace>
  <inkml:trace contextRef="#ctx0" brushRef="#br2" timeOffset="293888.2763">30374 6791 0,'0'-18'188,"18"18"-173,-18-18 1,17 18 0,1 0 15,0 0 0,-1 0 0,1 0 1,-18 18-1,18-18-15,-18 18-16,0-1 31,0 19-16,0-19 1,0 1-16,0-1 16,0 1-1,0 0 1,0-1 0,-18-17-16,0 0 31,18 18-31,0 0 78,-17-18-62,17-18 140,0 0-141,17 1-15,-17-1 16,18 18 0,-18-18-1,18 18 48,-1 0-32,1 0 16,-18 18-16,18 0 0,-18-1 1,17-17-1,-17 18-31,0 0 62,0-1-46,18-17-16,-18 18 31,0 0 1,0-1-17,0 1 16,0-1-15,0 1 0,0 0-1,-18-18 17,18 17-17,-17-17 16,17 18-15,-18-18 0,0 18 15,1-1-15,-1-17 15,0 18-16,1-18 110</inkml:trace>
  <inkml:trace contextRef="#ctx0" brushRef="#br2" timeOffset="295144.0234">30745 7232 0,'0'0'0,"0"-18"62,0 36 79,0-1-141,-18 19 16,18-19-16,-18 18 15,1 1-15,17-19 16,-18 1-16,0 17 16,1-17-16,17 0 15,-18 34-15,0-16 16,1-19-16,-1 19 15,1 17-15,17-36 16,-18 1-16,0 35 16,18-36-16,-17 1 15,-1 17-15,18-17 16,0 0-16,-18-1 16,1 1-1,17 0-15</inkml:trace>
  <inkml:trace contextRef="#ctx0" brushRef="#br2" timeOffset="299415.6949">30921 7637 0,'-18'0'625,"1"0"-562,17 18-47,-18-18-1,0 0 1,18 18-16,0-1 31,-17-17 0,17 18 1,-18-18-17,18 18 1,-17-1-1,-1 1 1,18-1 31,-18-17-31,18 18-1,0 0 1,0-1-1,0 1-15,0 0 32,0-1-1,0 1-15,18-18 15,0 0-16,-1 0-15,1 0 16,-1 0-16,1 0 16,17 0-16,1 0 31,-36-18-31,17 18 16,1 0-16,0 0 15,-18-17-15,17 17 16,1 0-16,-1 0 31,1 0 63,0 17-79,-1 19-15,1-19 16,-18 1-16,0-1 16,18-17-16,-18 36 15,0-19 1,17 1 0,-17 0-16,0-1 15,0 1 63,0 0-62,-17-18 0,-19 17-1,19-17 1,17 18-1,-18-18 48,0 0-47,1 0-16,-1 0 15,18 17-15,-35-17 16,17 18-16,1-18 15,-19 0-15,19 0 16,-1 18-16,-17-18 16,17 0-16,1 0 15,-1 0-15,0 0 78,1 0 47</inkml:trace>
  <inkml:trace contextRef="#ctx0" brushRef="#br2" timeOffset="303311.9387">25259 9066 0,'-18'0'125,"1"-18"-110,-19-17-15,19 18 16,-19-1-16,1-17 16,17-1-16,-34 19 15,52-1 1,-18 18-16,0 0 156,1 0-140,-1 0-16,0 0 31,1 0 0,-19 18-15,36-1-1,-17-17-15,-1 18 16,1 0 15,-1-18-15,18 17-16,-18 1 16,18 0-1,-17-18 16,17 17-31,0 1 16,0-1 0,-18 1-16,0-18 15,18 35-15,0-17 16,0 0-16,-17-1 16,17 1-1,0 0 1,0-1-16,0 1 15,0-1 17,0 1-17,17 0-15,-17-1 16,18 36 0,0-35-16,-18 0 15,17 17-15,-17 0 16,18-17-16,0 17 15,-18-17 1,17-18 0,-17 17-1,18-17 1,-18 36 0,17-19-16,1-17 15,-18 18 1,18-1-1,-1-17-15,1 18 16,0-18 15,-1 0 1,1 0-17,0 0 1,-1 0-1,1 0 1,-1 0 62,1 0-62,0 0-1,-1 0 1,1 0 0,0 0 77,-18-18-77,17 18-16,1 0 141,0 0-126,-1 0 17</inkml:trace>
  <inkml:trace contextRef="#ctx0" brushRef="#br2" timeOffset="306400.7076">25947 9137 0,'17'0'110,"19"0"-95,-19 0 1,1 0-16,0 0 15,-1-18-15,1 18 16,0 0-16,-1 0 16,1 0-16</inkml:trace>
  <inkml:trace contextRef="#ctx0" brushRef="#br2" timeOffset="307071.5446">25947 9348 0,'17'0'78,"1"0"-78,0 0 16,-1 0-16,19 0 16,-19 0-1</inkml:trace>
  <inkml:trace contextRef="#ctx0" brushRef="#br2" timeOffset="309527.6964">27252 8766 0,'18'0'93,"-1"0"-77,-17 18 0,18-18-16,-18 17 31,18-17-31,-18 36 15,0-1-15,0-17 16,0 17-16,0-17 16,0 17-16,0-17 15,0-1-15,0 1 32,0-53 108,0-1-124,0 1-16,0 0 15,0 17-15,0-17 16,17 35 0,-17-18-16,18 18 62,0 0 1,-1 0-32,1 0-15,-1 0-1,1 0 16,0 18 1,-1-1-17,1 1 1,-18 0-16,18-18 16,-18 35-16,0-17 15,0-1 1,17 1-1,-17 0-15,0-71 235,0 35-220,0-17-15,0 17 16,0 0-16,18-17 16,-18 17-16,18 1 15,-18-1-15,17 18 16,1-17 0,-1 17 15,1 0-16,0 0 1,-1 0-16,-17-18 16,18 18-16,0 0 15,-1 0 32,1 0-16,0 0-15,-1 18 31,-17-1-47,0 18 16,0 1-1,0-19-15,18 1 16,-18 35-16,0-35 15,0-1 1,0 1-16,0 0 94,0-1-79,0 1 1,0-1 0</inkml:trace>
  <inkml:trace contextRef="#ctx0" brushRef="#br2" timeOffset="311280.7219">28240 8749 0,'0'-18'110,"-35"0"-95,-1 1 1,19 17 0,-1 0-1,0 0 16,1 0 1,-1 0-17,-17 0 1,17 0-16,1 0 16,-19 17-16,36 1 15,-17-18-15,17 18 63,0 17-48,0-18 17,0 1-17,0 0-15,0-1 16,0 1-1,0 0 1,17-1 0,1 1-16,-18 0 15,18-18 1,-1 17 31,1-17 0,-1 0-47,1 0 15,0 0 1,-1-17 0,1 17-16,0-18 15,-18 0-15,17 1 16,1 17-16,-18-36 15,0 19 1,0-19-16,18 19 0,-1-18 16,-17-1-16,18 19 15,0-1 17,-18 53 139,0 1-171,0-19 16,17 18-16,1 18 16,-1 0-16,-17-35 15,0 17-15,18-17 16,0 17-16,-18-17 16,17-1-1,1-17 63,0 0-62,-1 0 0,1 0 15,0 0-16,-1-17 1,18-1-16,-17 18 16,-18-17-16</inkml:trace>
  <inkml:trace contextRef="#ctx0" brushRef="#br2" timeOffset="312799.5969">28698 8590 0,'0'-18'63,"0"1"-32,-17 17 32,-1 0-48,1 0 16,-1 0-15,0 0 15,1 0-15,17 17-16,-18 1 16,18-1-1,-18-17 1,18 18-16,0 0 31,0-1-15,0 1-16,0 0 31,0-1 31,18-17-30,0 0-1,-1 0-31,1 0 16,0 0-1,-1 0-15,1 0 16,-1 0-1,1 0 48,0 0-63,-18 18 16,17-18-1,-17 18-15,18-18 16,-18 17-1,18 18-15,-18-17 16,0 0-16,17 17 16,-17-17-16,0 17 15,0-17-15,0 17 16,0-17-16,0-1 16,0 1-16,-17-18 15,17 17 1,-18-17 46,0 0-30</inkml:trace>
  <inkml:trace contextRef="#ctx0" brushRef="#br2" timeOffset="314152.2006">29157 8607 0,'0'-17'0,"0"-1"94,-18 18-78,18-17-16,-17 17 15,17-18-15,-18 18 32,1 0-1,-1 0-15,18 18-1,-18-18 1,18 17 15,0 1-15,-17-18-1,17 17-15,0 1 16,0 0-16,0-1 16,0 1-16,0 17 15,0-17-15,0 0 16,0-1-16,0 18 15,17-35 64,19 0-48,-19 0-31,1 0 15,-1 0-15,1 0 16,0 0 0,-1 0-1,-17 18 1,18-18 0,-18 18-16,35 17 15,-35-17-15,18 17 16,0-17-16,-18-1 15,0 1-15,0 0 16,0-1-16,0 1 31,0 17-15,-18-17 0,0-1-16,1 1 15,-1-18-15,0 18 16,1-18-1,-1 0 17,0 0-1</inkml:trace>
  <inkml:trace contextRef="#ctx0" brushRef="#br2" timeOffset="315392.5042">29845 8731 0,'-18'0'16,"1"0"0,-1 0 15,0 0-15,1 18 15,-1-18-31,18 17 15,-17 1 1,17-1 0,0 1-16,0 0 15,0-1 1,0 1-16,0 0 16,0-1-1,0 1 1,17-18-1,1 18 1,-1-18 31,1 0-16,17 0 0,-17 0-15,0-18 0,-18 0-1,17 18-15,1-17 16,-18-1 78,0-17-79,0 17-15,0-17 16,0 17-16,0 1 16,-18 17-16,18-18 15,-17 18 48,-1 0-32,0 0-15,1 0 30</inkml:trace>
  <inkml:trace contextRef="#ctx0" brushRef="#br2" timeOffset="316623.8893">30145 8555 0,'-18'0'16,"1"17"125,17 1-141,0-1 15,0 19-15,0-19 16,0 19-16,0-19 16,0 1-16,0 0 15,0-1 1,17-17-1,-17 18 17,18-1-17,-1 19 1,-17-19-16,18 1 16,0 0-16,-18-1 15,0 1-15,0 0 47,0 17-31,-18-17-1,0 17 1,1-18-16,17 19 16,-18-36-1,18 17 1,-17-17 15,-1 0 32</inkml:trace>
  <inkml:trace contextRef="#ctx0" brushRef="#br2" timeOffset="317312.2064">30074 8925 0,'0'-18'31,"36"18"-31,-19 0 0,1 0 16,-1 0 15,1 0-15,0-17-16,-1 17 15,19 0 1,-19-18-1,1 18 1</inkml:trace>
  <inkml:trace contextRef="#ctx0" brushRef="#br2" timeOffset="318207.8986">30533 8572 0,'0'35'94,"18"1"-94,-18-1 16,17 0-16,-17 18 15,0-18-15,18 1 16,-18-1-16,0-17 15,0 17-15,0-17 16,0-1 0,0 1-16,0 0 15</inkml:trace>
  <inkml:trace contextRef="#ctx0" brushRef="#br2" timeOffset="319386.2698">30498 8590 0,'17'-18'109,"1"18"-109,-18-17 16,18 17-16,-1 0 16,1 0-1,-1 0 1,-17-18-16,18 18 15,0 0 32,-1 0-15,1 0-17,0 0 16,-18 18-31,0-1 32,17 1-17,1-1 1,-18 19-16,0-19 31,18-17-31,-18 18 16,0 0 46,0-1-46,-18 1 0,0-18-16,18 18 15,-17-1 1,-1-17-16,0 18 15,1-18 1,-1 0 62,18 17-78,-18-17 16,1 0-1,17 18-15,-18-18 16</inkml:trace>
  <inkml:trace contextRef="#ctx0" brushRef="#br2" timeOffset="320791.2673">27358 9525 0,'0'0'0,"18"-18"0,-1 18 16,1 0-16,-18-18 16,17 18-16,1-17 15,35-1 1,-18 18-16,18-18 15,18-17-15,52 0 16,1 35-16,17-18 16,35 1-16,-88-1 15,89 0-15,-89 1 16,18 17-16,0-18 16,-36 18-16,-17 0 15,-18 0-15,1 0 16,34 0-16,1 0 15,-1 0-15,36 0 16,-18 0-16,36 0 16,-1 0-16,18 0 15,-35 0-15,18 0 16,17 0-16,-71 0 16,19 0-1,-36 0-15,-18-18 16,0 18-16,-17 0 15,17 0-15,-17 0 16,-1 0 0,-17-17-16,36 17 15,16-18-15,-16 18 16,17 0-16,0-17 16,-18 17-16,0 0 15,0-18-15,1 18 16,-19 0-16,19 0 15,-1 0 1,-17 0 0</inkml:trace>
  <inkml:trace contextRef="#ctx0" brushRef="#br2" timeOffset="323040.7719">28751 9683 0,'18'0'93,"-18"18"-77,18 0-16,-18 17 16,17-17-16,-17-1 15,0 19-15,0 16 16,0-16-16,0-1 15,18-17 1,-18-1-16,0 1 16,0-36 109,18-35-125,-18 0 15,17 18-15,-17 0 16,0 0-16,0-18 16,0 35-16,0 0 15,0 1 1,18 17 15,-1 0 47,1 0-31,0 0-47,-18 17 16,17 19-16,1-19 15,-18 19-15,35-1 16,-35-17-16,0-1 16,18 18-16,0-17 15,-18 0 1,0-1-16,0 1 31,0-36 110,0-17-141,0 17 15,0-17 1,17 18-16,1-19 16,-18 1-16,18 17 15,-1 1-15,-17-19 16,18 36-16,-1-17 15,1-1-15,-18 0 16,18 18-16,-18-17 16,17 17 15,1 0 0,0 0-15,-1 0 15,1 0-15,-18 17-16,18 1 15,-18 0-15,17-1 16,-17 1-16,18 0 16,-18-1-1,0 1-15,0 0 16,0-1-16,0 19 15,0-19 1,0 1-16,0-1 16,0 19-1,0-19-15,0 1 16,0 0 0,0-54 202</inkml:trace>
  <inkml:trace contextRef="#ctx0" brushRef="#br2" timeOffset="324871.8843">29369 9454 0,'0'-18'156,"17"1"-156,1-18 16,0 17 0,-1 18-1,-17-18-15,18 18 16,0 0-1,-1 0 1,1 0 31,0 18-31,-18 0-1,0-1 1,17 1-16,-17-1 15,0 1 1,0 0 0,0-1-16,0 1 15,-17-18 17,17 18-32,-18-18 156,36 0-94,-1-18-46,1 18 0,-1 0 30,1 0-14,0 0-17,-1 0 17,1 18 30,-18-1-46,0 1-16,0 0 15,0-1 1,0 1-16,0-1 31,0 1-15,-18-18-1,18 18 1,-17-18-16,17 17 31,-18-17-15,0 0 31,18 18-47,-17-18 47,-1 0 0</inkml:trace>
  <inkml:trace contextRef="#ctx0" brushRef="#br2" timeOffset="326914.3901">30162 9719 0,'0'-18'16,"-17"18"109,-1 0-110,1 0 1,-1 0 0,0 0-16,1 0 15,-1 0-15,0 0 78,18 18-78,-17 17 32,-1-35-32,18 18 15,0-1-15,-18 1 16,18 0 0,0-1 30,0 1-30,18-1-16,0-17 16,-18 18-16,0 0 15,17-18 1,1 0 78,17 0-79,-17 0 1,0 0 0,-1-18-1,-17 0-15,18 1 16,-18-1-1,0 1-15,0-1 16,0 0 0,0 1 62,0 34 78,17 1-140,-17 17-16,18-17 15,-18-1 1,18 1-16,-1-18 16,1 18-1,0-18 16,-1 17 1,1-17-1,0 0-15,-1 0 30,1 0-30,0-17 0,-1-1-1</inkml:trace>
  <inkml:trace contextRef="#ctx0" brushRef="#br2" timeOffset="327560.5556">30374 9701 0,'0'18'78,"18"-18"-78,-18 35 16,0-17 0,17-1-16,-17 19 15,0-19 1,18 1-1,0-1-15,-1 1 47,-17-36 94</inkml:trace>
  <inkml:trace contextRef="#ctx0" brushRef="#br2" timeOffset="327919.7098">30357 9560 0</inkml:trace>
  <inkml:trace contextRef="#ctx0" brushRef="#br2" timeOffset="329089.1995">30568 9613 0,'18'17'78,"17"1"-62,-35 0 0,18 17-1,-18 0 1,17-35-16,-17 18 15,0 0-15,18-18 16,-18 17-16,18 1 16,-18 0 15,0-1 0,0 1-15,0-1-16,0 1 15,-18 0 1,18-1-16,-18 1 16,1 0-1,-1-18 32,0 0-31,1-18-16,-1-17 15,18 17-15,0-17 16,0 17-16,0-17 16,0 17-1,0-17-15,0 17 16,0-17-16,18 17 16,-18-17-16,17 17 15,1 18 1,0-17-16,-18-1 15,35 1-15,-17-1 32,-1 18-1,1 0 125</inkml:trace>
  <inkml:trace contextRef="#ctx0" brushRef="#br2" timeOffset="330864.1876">25806 11500 0,'0'-17'62,"0"-1"-62,0 0 16,-18 18 109,0 0-109,1 0-1,-1 0 48,1 18-48,-1-18 1,18 18 0,-18-1-16,18 1 15,0 0 1,0-1 0,0 1-1,-17-1 1,17 1-1,0 0-15,0-1 16,0 1-16,0 0 16,0-1-16,17 19 15,-17-19 1,18-17 0,0 0-16,-18 18 15,17-18 1,18 17-1,-35 1 1,18-18 0,0 0-16,-1 0 15,1 18-15,0-18 32,-1 0-1,1 0-16,0 0-15,-1 0 16,1-18-16,-1 0 16,19 1-16,-36-1 15,35 1-15,-35-1 16,0 0-16,18 18 31,-18-17-31,0-1 47,0 0-31,0 1-16,-18-19 15,18 19-15,-18 17 16,18-18-16,-17 1 16,-1-1-1,0 18 1,1-18-1,-18 18 1,35-17-16,-18 17 16,-17-18-16,-1 0 15,19 18 17,-1 0-1,0 0 0,1 0-15,-1 0-1,1 0 1,-1 0 0,0 0-1</inkml:trace>
  <inkml:trace contextRef="#ctx0" brushRef="#br2" timeOffset="331657.2099">25859 11712 0,'17'0'47,"19"0"-32,-19 0-15,18 0 16,1 18-16,-1-1 15,-17 1-15,17-1 16,-17 19-16,-1-36 16,-17 17-16,18-17 15,-18 18 1,17 0 0,19-1-1,-19 19-15,1-19 16,-18 1-16,35-18 15,-35 17-15,18-17 32,-18 18-32,0-36 125,-18 1-125</inkml:trace>
  <inkml:trace contextRef="#ctx0" brushRef="#br2" timeOffset="332311.9219">26494 11218 0,'0'18'78,"-18"35"-63,0-18-15,1 0 16,-1-17-16,18 17 16,-35 0-16,17-17 15,18 17 1,-18-17-16,1 0 15,17-1 1</inkml:trace>
  <inkml:trace contextRef="#ctx0" brushRef="#br2" timeOffset="333050.503">26264 11289 0,'18'0'31,"0"0"-15,-1 0 15,1 0-15,17 0-1,0 17-15,-17 18 16,17-17-16,-17 0 16,17-1-1,-17 19-15,0-1 16,17-17-16,-18-1 16,1-17 30,-18 18 126,18-18-172</inkml:trace>
  <inkml:trace contextRef="#ctx0" brushRef="#br2" timeOffset="334504.427">26935 11324 0,'0'-18'125,"0"1"-94,-18-1 63,0 18-63,1 0-15,-1 0-16,0 0 16,1 0-1,17 18 16,-18-18-15,0 17-16,1-17 16,17 18-16,-35-1 15,35 1-15,-18 0 16,18-1 0,-18-17-16,18 18 62,0 0-46,0-1-16,18 19 15,-18-1-15,18-17 16,-18-1-16,35 18 16,-35-17-1,17-18-15,-17 18 16,18-18-1,0 17 32,-1-17-31,1 0 0,0 0-16,-1 0 15,1 0 95,0 0-79,-18 18 94,35-18-110,0 0-15,18 0 16</inkml:trace>
  <inkml:trace contextRef="#ctx0" brushRef="#br2" timeOffset="335368.7761">27358 11324 0,'18'0'140,"-1"0"-124,1 0-1,-1 0 1,1 0-16,0 0 16,-1 0-1,1 0 1,0 0-16,17 0 16,-17 0-1,-1 0 48,-17 17 30</inkml:trace>
  <inkml:trace contextRef="#ctx0" brushRef="#br2" timeOffset="336199.7145">27481 11606 0,'18'0'109,"17"0"-93,-17 0-1,0 0 1,-1 0-16,1 0 78,-1 0-47</inkml:trace>
  <inkml:trace contextRef="#ctx0" brushRef="#br2" timeOffset="348423.8626">28310 11236 0,'0'17'125,"0"1"-109,0 0-16,0-1 15,0 1-15,0-1 16,0 19-16,0-19 16,18 1-16,-18 17 15,0 1-15,0-19 16,0 1 0,0 0-16,0-1 15,0 1 16,0-36 94,-18-17-109,18 0-16,0-1 16,0 1-16,0 0 15,0-1-15,0 1 16,0 18-16,0-1 16,0 0-16,18 1 15,-18-1 1,18 18-16,-1 0 15,-17-18 17,18 18-1,0 0 0,-1 0-31,1 0 16,-18 18-16,18 0 15,-18-1-15,17 1 16,1 0-16,-18 17 16,0-18-16,17 1 15,-17 17-15,18-35 16,-18 18-16,0 17 16,0-17-16,18 17 15,-18-17-15,0 0 16,0-1-16,0 1 15,-18-36 110,0-17-109,18 17-16,0 1 16,0-19-16,0 1 15,0 0-15,0-1 16,0 19-16,0-1 16,18 18-16,-18-17 15,0-1-15,18 18 16,-18-18-16,17 18 15,1 0-15,-18-17 16,18 17-16,-1-18 16,1 18-1,0-18 1,-1 18 0,1 0 30,-18 18-30,17-18-16,1 18 16,-18-1-16,0 1 15,18 0-15,-18-1 16,0 18 0,0-17-16,0 0 15,0-1-15,0 1 16,0 0-16,0-1 31,0 1-15,0 0 15,0-1-15</inkml:trace>
  <inkml:trace contextRef="#ctx0" brushRef="#br2" timeOffset="350288.1681">29087 11306 0,'-18'0'47,"18"-17"-16,-18 17-15,-17-18 0,17 18 15,18-18-15,-17 18 77,-1 0-77,0 18 0,1-18-1,17 18 1,0-1 15,0 1-15,0-1-1,0 1 1,0 0 0,0-1-16,0 1 31,0 0 0,17-18-15,-17 17-16,18 1 15,0-18 1,-1 0 78,1-18-79,0-17 1,17 0-16,-17-1 16,-1 19-16,1-18 15,-18 17-15,17 18 203,-17 53-203,0-36 16,18 1-16,-18 17 16,0-17-1,0 0-15,18-1 31,-18 1-31,0 0 47,17-18-31</inkml:trace>
  <inkml:trace contextRef="#ctx0" brushRef="#br2" timeOffset="351425.2993">29457 11200 0,'0'18'125,"-35"0"-109,35-1-1,-18 1-15,18 0 16,-18-18-1,18 17-15,0 1 47,0-1-31,0 1 0,18 0 46,0-18-46,-1 0-1,1 0 32,0 0-47,-1 0 16,1 0-1,0 0 17,-18 17-17,0 1-15,0 0 16,0-1 0,0 1-1,-18 0-15,0-18 31,18 17-15,-17-17 78,17-17-16</inkml:trace>
  <inkml:trace contextRef="#ctx0" brushRef="#br2" timeOffset="352336.9978">29739 11183 0,'-17'0'110,"-1"0"-79,18 35-31,0-17 16,0-1-1,0 1 1,0 0-1,0-1 17,18-17-32,-18 18 15,17-18-15,1 0 16,-1 17-16,1 1 16,0-18 15,-1 18 16,-17 17-32,18 0-15,-18-17 16,18-18-16,-18 18 16,0-1 15,0 1-16,-18-18 48,0 0-47</inkml:trace>
  <inkml:trace contextRef="#ctx0" brushRef="#br2" timeOffset="353352.8456">30321 11289 0,'-17'0'94,"-1"0"-78,18 17-1,-18 1-15,18-1 16,-17 1-16,-1 0 16,18-1-16,0 1 15,0 0-15,0-1 16,0 1 0,0 0-1,0-1 1,0 1 31,18-18-32,-1 0-15,1 0 16,0 0 0,-1 0 15,1 0-31,-18-35 31,18 35-15,-18-36-16,0 1 15,0 0-15,0 17 16,0 0 0,0 1-16,0-1 78,-18 18-31,0 0-32,1 0 1</inkml:trace>
  <inkml:trace contextRef="#ctx0" brushRef="#br2" timeOffset="354328.7383">30674 11077 0,'-18'0'32,"18"35"30,0-17-46,0-1-16,-17 19 15,17-19-15,-18 1 16,18 0-16,0 17 16,0-17-16,0-1 15,0 18-15,0-17 16,0 0-1,0-1-15,0 1 16,18-18-16,-1 18 16,-17-1-16,18-17 15,-18 18-15,18 0 16,-18-1 0,17 1-16,-17 17 15,0 0-15,0-17 16,0 0-1,0 35-15,0-36 16,0 1 0,-17-18 62,-19 18-78,1-18 15,17 0-15,-17 0 16,18 0 0,-1 0 15,0 0-15</inkml:trace>
  <inkml:trace contextRef="#ctx0" brushRef="#br2" timeOffset="355048.1081">30586 11518 0,'17'0'31,"19"0"0,-19 0-15,1 0-1,0 0 1,-1 0-16,1 0 16,0 0-1,-1 0 1,1 0-1,0 0 1,-1 0 15</inkml:trace>
  <inkml:trace contextRef="#ctx0" brushRef="#br2" timeOffset="355752.8477">31097 11112 0,'0'18'62,"0"17"-46,0 0-16,0 1 15,0-1 1,0 18-16,0-36 16,18 1-16,-18 17 15,0-17 1,18-18-16,-18 18 15,0-1 17,0 1-17,17-18 1,-17 18 0,18-1 15,-18 1-16,0 0 48,-18-54-1,1 19-46</inkml:trace>
  <inkml:trace contextRef="#ctx0" brushRef="#br2" timeOffset="356521.7456">31115 11183 0,'0'-18'47,"35"18"-47,-17 0 32,0 0-32,-1 0 15,1 0 1,-1 18-1,1-1 1,0 1 0,-18 0 15,0-1-15,0 1-1,0 17 1,-18-17-1,18-1 1,-18 1-16,1-18 31,-1 0-15,1 0 0,-1 0 15,0 0-16,1 0 1</inkml:trace>
  <inkml:trace contextRef="#ctx0" brushRef="#br2" timeOffset="358008.1398">28504 11888 0,'36'0'16,"-19"0"-1,36 0-15,-17 0 16,-1 0-16,0 0 15,0-17-15,1 17 16,-1 0-16,35 0 16,-17 0-16,18 0 15,-18 0-15,35 0 16,0 0-16,18 0 16,18 0-16,34 0 15,-17 0-15,36 0 16,-18 0-16,-18 0 15,-18 0-15,1 0 16,-54 17-16,-17-17 16,-18 18-16,-17-18 15,17 0-15,-17 0 16,17 0-16,1 0 16,16 0-16,19 0 15,35 0-15,-36 0 16,71 0-16,-70 0 15,35 0-15,-53-18 16,0 18 0,-36 0-16,1 0 15,0 0 126</inkml:trace>
  <inkml:trace contextRef="#ctx0" brushRef="#br2" timeOffset="359586.0576">30145 12170 0,'-18'0'0,"1"0"15,17 18-15,-18-18 32,0 18-1,18-1-16,-17-17-15,17 18 16,0 0 0,0-1 31,0 1-1,17-18-30,-17 18 31,18-18-31,-18 17-1,18-17 1,-1 0-1,1 0-15,17 0 16,-17 0 0,-1 0-16,1 0 15,0 0 1,-18 18 0,17-18-1,1 0 1,-18 18-1,18-1 1,-18 1 0,0-1-1,0 1-15,0 0 16,0-1-16,0 1 16,0 0-16,-18-1 15,0 1-15,-17 17 16,17-17-16,1-1 15,-19 1-15,19-18 16,-1 18-16,1-18 16,-1 0-1,0 0 1,1 0 0,-1 0-1,0 0 32,1 0 16,-1 0-48</inkml:trace>
  <inkml:trace contextRef="#ctx0" brushRef="#br2" timeOffset="362809.3801">9278 8025 0,'18'0'0,"-1"0"47,1 0-16,0 0-15,-1 0 15,1 0-15,0 0 77,-18-17-77,0-1 0,0 0 15,0 1-16,0-1-15,0 1 16,0-1 31,0 0-31,0 1-1,0-1 1,0 0-1,0 1 48,-18 17 15,18-18-62,-18 18-1,1 0 1,-1 0 31,0 0 31,1 0-62,17 18-16,-18-1 15,18 19 16,-18-36-15,18 17-16,0 1 16,0 0-16,-17 17 15,17 0-15,-18 0 16,18-17-16,0 17 16,-17-17-16,17 0 15,0-1 1,0 1-1,0-1 1,0 1 0,17-18 15,-17 18-15,18-18-1,-1 17 1,1-17-16,0 0 31,-1 0 32,1 0-48,0 18 1,-1-18-1,1 0 17,0 0 15,-1 0-1,1 0-14</inkml:trace>
  <inkml:trace contextRef="#ctx0" brushRef="#br2" timeOffset="363759.1283">9560 8149 0,'0'17'141,"0"36"-125,-17-17-16,-19 34 15,36-17-15,-17 0 16,-19-18-16,36 18 15,-17-17-15,-1 16 16,18-34-16,0 0 16,0-1-1,-17-17-15,-1 0 219</inkml:trace>
  <inkml:trace contextRef="#ctx0" brushRef="#br2" timeOffset="373479.7419">20443 7620 0,'0'17'79,"18"19"-79,-18-1 15,18 0-15,-1 0 16,-17-17-16,0 0 15,0 17-15,18-35 16,-18 18 0,18-18 62,17 0-63,18-36-15,-18 1 16,0 0-16,-17 0 16,17 17-16,-17 0 15,-18 1-15,18-1 16,-18 0 0,17 18-1,-17-17 1,53-1 249,0-17-249,0-1-16,0 19 16,35-18-16,0-1 15,0 1-15,-52 35 16,-1-18-16,-17 1 16,-1 17-16</inkml:trace>
  <inkml:trace contextRef="#ctx0" brushRef="#br2" timeOffset="376271.7536">20920 9225 0,'0'17'172,"0"19"-172,17-19 16,-17 1-16,0 0 16,18-18-16,-18 17 15,18-17 95,-18 18-110,17 0 15,19-18 63,34-36-78,-17 1 16,35 0-16,-35-36 16,18 18-16,-18 36 15,-36-19-15,19 36 16,-36-17-16</inkml:trace>
  <inkml:trace contextRef="#ctx0" brushRef="#br2" timeOffset="378679.4515">19121 12012 0,'0'17'93,"0"1"-77,17 0-16,-17 17 16,0-17-1,0-1 1,18 1 0,-18-1-16,17 1 15,1 17 1,0-17-16,-1 17 15,1-35 1,0 18-16,-18 0 16,17-18 62,19-18-63,-1-17-15,35-36 16,19 1-16,-36 17 16,17-18-16,1-17 15,-36 35-15,0 18 16,-17 17-16,-1 18 16,-17-18-16,18 18 31,17-17 47,-17-1-62,0 18-1,-1 0-15,1 0 16,-18-17-1,18 17 17,-1-18-1,1 18-15,-18-18 77</inkml:trace>
  <inkml:trace contextRef="#ctx0" brushRef="#br2" timeOffset="394303.636">3828 14375 0</inkml:trace>
  <inkml:trace contextRef="#ctx0" brushRef="#br2" timeOffset="396792.0025">3863 14658 0,'-18'0'125,"-17"0"-110,0 0-15,-1 0 16,1 0-16,18 0 16,-1 0-16,-17 0 15,-1 0-15,1 0 16,17 0-1,1 0 1,-1 0 0,0 0-1,1 17-15,-18-17 16,-1 35-16,19-35 16,-19 36-16,19-19 15,-1 19-15,0-19 16,1 1-16,-1 0 15,1 17-15,-1 0 16,18-17-16,-18-1 16,1 19-16,17-1 15,0 0-15,-18 1 16,18-1-16,0 0 16,0-17-16,0-1 15,0 36-15,0-17 16,0-19-16,0 1 15,0 0-15,0-1 16,0 1-16,0-1 16,18-17-1,-18 18-15,17 0 16,1-1 0,0-17-16,-18 18 15,17-18-15,1 18 16,-1-1-16,1-17 15,0 18 1,-1-18-16,1 0 47,0 0-47,-1 0 16,1 0-16,17 0 15,-17-18 16,-1 18-31,1-17 16,0-1-16,-1 0 16,19-17-16,-19 17 15,1 1-15,-18-1 16,18 1 0,-18-1-1,17 0 1,-17 1-16,0-1 31,0 0-15,0 1-1,0-1-15,0 0 16,0 1-16,-17-1 16,17 0-1,-18 18 1,0 0 15,18-17 0,-17 17-15,-1 0 0,0 0-1,1 0 32,-1 17-31,18 1 93,18-18-93,17 0-1,-17 0-15,17 0 16,-17 0-16,17 0 16,0 0-16,-17 0 15,17 0-15,-17 0 16,17 0-16,-17-18 15,-1 18 17,1 0 61,-18 18-77,18 0 0,-18 17-16,0-17 15,0 17 1,0 0-16,0-17 0,0 0 16,0 17-1,0-18 1,0 1-16,0 0 15,0-1 1,0 1 0,17-18-1,-17 18 17,0-1-1</inkml:trace>
  <inkml:trace contextRef="#ctx0" brushRef="#br2" timeOffset="398511.6635">4163 15081 0,'35'0'172,"0"18"-157,-17-18 1,0 35-16,17-18 15,0 1-15,-17 0 16,17 17-16,-17-35 16,-1 18-16,-17-1 15,18-17 1,-18 18-16,0 0 16,18-1-16,-1 1 15,1 0-15,0 17 16,-1-18-16,-17 1 15,18 17-15,-18-17 32,0 0-32,0-1 31,0 1-31,0 0 16,0-1-1,0 1 1,0-1-16,-18-17 15,18 18-15,-17-18 32,-1 0 61,0 0-61,18-18-17,0-17 1,-17 18 0,17-1-16,0 0 15,0 1-15,0-19 16,0 19-1,0-19-15,0 1 0,0-18 16,0 18 0,0 0-16,0 17 15,0-17-15,0-1 16,17 19-16,-17-1 16,18-17-16,-18 17 15,18 18 1,-18-17-16,17 17 15,-17-18 1,18 18 15,-1-18 1,1 18 30,-18-17-46</inkml:trace>
  <inkml:trace contextRef="#ctx0" brushRef="#br2" timeOffset="400520.5695">5045 15134 0,'-18'0'203,"0"0"-172,1 0-15,-18 0-1,-1 17 1,19-17 0,-19 18-1,19 0-15,-1-1 16,0-17-16,1 0 16,-1 18-1,-17 17 1,17-17-16,1 0 15,-1-18-15,0 17 16,18 1 0,0 0-1,0-1 1,0 1 0,0 17-1,0-17 1,0-1-1,0 1-15,0 0 16,18-18-16,-18 17 16,18 1-1,-18 0 1,17-18 15,1 17-15,-1-17-1,1 0-15,0 0 16,-1 0 0,1 0-16,0 0 15,-1-17-15,19-1 16,-19 0-16,1 1 16,0-1-16,-1-17 15,-17 17 1,18 0-1,-1-17 1,1 0 0,0 35-16,-1-18 15,1 1 1,-18-1 0,0 0-1,0 1 79,0 34 156,0 19-250,0-19 16,18 1-16,-18 17 15,0-17-15,17-1 16,-17 1-16,18 17 15,0-35 1,-18 18 0,17-18-16,-17 18 15,18-1-15,-18 1 16,17-18 0,1 0-16,-18 18 15,18-18 1,-18 17-1,17-17 32</inkml:trace>
  <inkml:trace contextRef="#ctx0" brushRef="#br2" timeOffset="402472.9654">5821 15187 0,'-18'0'172,"-17"0"-156,17 0-1,1 0 32,-1 0-31,0 0-16,1 0 15,-1 0-15,0 17 16,1 1-16,-1 0 16,1-18-16,-1 17 15,0-17-15,1 18 16,17 0 15,0-1-15,0 1 15,0 0-31,0-1 16,0 1-1,0-1-15,0 1 16,0 0-16,0-1 16,0 1-16,0 0 15,0-1 1,17 1-16,1 0 15,-18-1-15,18 18 16,-18-17 0,17-18-1,1 0 48,-1 0-63,19 0 15,-19-18-15,1 1 16,0-18-16,-1 17 16,1 0-16,0-35 15,-1 36-15,-17-1 16,18 0-16,-18 1 16,0-1-16,0 1 15,0-1 1,0 0-16,0 1 15,0-19-15,0 1 16,0 17-16,0-17 16,0 0-16,0 17 15,-18-35 1,18 0-16,-17 53 16,17-17-16,-18-19 15,0 1 1,1 0-1,17 17 1,-18-35 0,0 36-16,18-1 15,0 0 1,18 18 109,-18 36-109,0-1-16,0 0 15,18 1-15,-18-19 16,17 18-16,-17 18 15,0-35-15,0 17 16,0-17-16,18 17 16,0-17-16,-18-1 15,17 19-15,-17-19 16,0 1-16,0 17 16,18 1-16,-1-1 15,-17 0 1,0-17-16,18 17 15,0-35-15,-18 18 16,17-1-16,-17 1 31,18-18-15,-18 18-16,18-1 31,-18 1-31,17-18 16,-17 18-1,18-18 1,-18 17-16,18-17 16,-1 0 31,-17 18-47,-35-71 156</inkml:trace>
  <inkml:trace contextRef="#ctx0" brushRef="#br2" timeOffset="404175.6386">6068 15187 0,'17'0'203,"19"0"-203,-19 0 15,19-18-15,-19 18 16,19-18-16,-1 1 16,-18 17-16,1-18 15,17-17-15,-17 35 16,-18-18 0,18 18 30,-18-17-30,0-1 31,0 0-47,-18 18 16,18-17 15,-18 17 0,1 0-15,-1 0-16,18-18 15,-18 18 17,1 0 30,-18 0-46,17 0-1,0 0 1,1 0 0,-1 0 15,18 18-16,-18-18 17,18 17-32,0 1 15,-17-18 1,-1 18-16,18-1 16,0 1-16,0 0 15,-18-1-15,18 1 16,-17-1-16,17 1 15,0 0 1,0-1 0,0 1-1,0 0-15,0 17 16,17 0-16,-17-17 16,0 0-16,0-1 15,0 1-15,0-1 16,18 1-1,0 0-15,-18-1 16,17 1 0,1-18-1,0 18-15,-18-1 16,17-17-16,1 18 16,0-18-1,-1 0 1,1 18-1,-1-18 1,1 0 0,0 0-1,-1 17-15,1-17 16,0 0 15</inkml:trace>
  <inkml:trace contextRef="#ctx0" brushRef="#br2" timeOffset="422855.6141">8837 14675 0,'18'0'109,"-1"0"-78,1 18-31,0 17 16,-1 0-16,-17-17 16,0 17-16,0 1 15,18-19-15,-18 1 16,18 17-16,-18-17 15,0-1 1,0 1 0,0 0 15,0-1-31,0 1 16,0 0 15,0-1 0,17 1-31,-17 0 31,0-1 16,0 1 47,0-1-47,18-17-47</inkml:trace>
  <inkml:trace contextRef="#ctx0" brushRef="#br2" timeOffset="424712.2342">8890 14675 0,'0'-17'187,"18"-1"-155,-1 18-1,1 0-15,0-18-16,-1 18 15,1 0 1,-1 0 15,1 0 0,0 0 1,-1 0-1,1 0 31,-18 18-15,0 0-31,0-1-16,0 1 15,0 17 1,0-17 0,0-1-16,0 1 15,0 0-15,-18-1 16,18 1 0,-17-18 15,17 18-16,-18-18 1,18 17 0,-18-17-1,1 0 63,-1 18-46,1-18-32,17 18 15,-18-18 1</inkml:trace>
  <inkml:trace contextRef="#ctx0" brushRef="#br2" timeOffset="426753.0211">9331 14887 0,'0'-18'141,"-18"18"-125,1 0 15,-1 0-15,0 0 30,1 0-14,-1 36-17,1-19 1,-1 1 0,18-1-1,0 1 1,0 0-1,-18-1-15,18 1 16,0 0-16,-17 17 16,-1-17-16,18-1 15,0 1-15,0-1 16,0 1 0,0 0-1,0-1-15,0 1 31,18-18-31,-1 0 32,-17 18-17,18-18 48,17 0-48,-17 0-15,-1 0 16,1 0-16,-18-18 16,18 0-1,-1 1 1,-17-1-16,0 0 16,18 18-1,-18-17-15,0-1 16,0 1-1,0-1-15,0 0 16,0-17-16,0 17 16,0 1-16,0-1 15,18 18 17,-18-18-32,0 1 62,0-1-46,0 1-16,0-19 15,0 19 1,0-1 15,0 36 125,0-1-156,0 1 16,0 17-16,0-17 16,0-1-16,0 1 15,0 0-15,0-1 16,0 19-16,0-19 16,0 19-16,0-19 15,17 1 1,-17-1-16,18-17 15,-18 18 1,18-18 15,-18 18 16,17-18-31,1 17 15,-1-17-15,1 0-16,0 0 15,-1 0-15,19 0 16,-19 0 0</inkml:trace>
  <inkml:trace contextRef="#ctx0" brushRef="#br2" timeOffset="440704.1518">9631 14816 0,'17'0'47,"1"0"-31,0 0-16,-1 18 15,1-18 1,-18 18-16,18-1 16,-1 1-16,19 17 15,-36-17-15,17 17 16,18 18-16,-35-18 15,36 1-15,-19-19 16,-17 18-16,18-35 16,-18 18-1,18-18 1,-18 18 15,0-1-15,0 1-1,0 17 1,0-17 0,0 0-1,-18-18 157,0-18-141,1 0-15,17 1 0,-18 17-16,18-18 15,0 0 1,-18 1 0,18-1-16,0 0 15,-17 1 1,17-1-16,0 1 15,0-1 32,0 0-31,0 1 15,0-1-15,0 0-16,0 1 15,0-1 1,17 18 0,-17-18-16,18 18 15,-18-17 1,0-1-16,18 18 0,-1 0 31,-17-17-15,18 17 15,0-18-15,-1 0-16,1 1 15,0 17 1,-18-18 15,17 18-15,1 0 15,-18-18-15</inkml:trace>
  <inkml:trace contextRef="#ctx0" brushRef="#br2" timeOffset="441880.4815">10072 14605 0,'0'35'109,"0"-17"-93,0-1-16,0 1 15,0 17-15,0-17 16,0-1-16,0 36 16,0-17-16,0-1 15,0-17-15,0 17 16,0 0-16,0-17 16,0-1-1,0 1 1,0 0 15,0-1-15,0 1-1,0 0-15,17-1 16,-17 1-16,18-1 16,-18 1-16,0 0 15,18-1-15,-1 1 16,1-18-1,-18 18 1,18-18 31,-1 0-31,1 0-16,0 0 15,-1 0 1,1 0 15,-1 0 47,1-18-62,-18 0-1,0 1 1</inkml:trace>
  <inkml:trace contextRef="#ctx0" brushRef="#br2" timeOffset="442536.5576">10054 14993 0,'18'0'31,"-1"0"-15,1 0-1,0 0 1,-1 0-16,1 0 16,0 0-1,-1 0-15,1 0 0,0 0 16,-1 0 15</inkml:trace>
  <inkml:trace contextRef="#ctx0" brushRef="#br2" timeOffset="443544.8308">10407 14887 0,'0'18'62,"0"34"-62,0 1 16,0 0-16,0 0 15,0 0-15,0-18 16,18 1-16,-18-19 16,17 36-16,-17-35 15,0-36 188</inkml:trace>
  <inkml:trace contextRef="#ctx0" brushRef="#br2" timeOffset="444096.0526">10442 14746 0</inkml:trace>
  <inkml:trace contextRef="#ctx0" brushRef="#br2" timeOffset="445376.464">10707 14834 0,'0'18'203,"-18"-1"-188,1-17 1,17 18 0,-18-18-16,18 35 15,-18-35-15,18 18 16,-17-18-16,-1 35 16,18-17-1,-18-18 1,18 17 15,0 1-15,0 0-1,0-1 17,0 1-1,18-18-31,-18 18 15,18-18-15,-1 17 16,-17 1 0,18-18-16,-18 17 15,18-17-15,-18 18 16,17 0-16,1-18 16,-18 17-1,17-17 1,1 0 31,17 0-16,-17 0-31,0 0 16,-1 0-16,1 0 15,0 0 63,-18-17-31,0-1-31,0 0-1</inkml:trace>
  <inkml:trace contextRef="#ctx0" brushRef="#br2" timeOffset="446391.6908">10936 14605 0,'0'17'63,"0"1"-48,0 0-15,0 17 16,18-18 0,-18 1-16,17 17 15,-17 1-15,0-19 16,18 1-16,-18 0 15,0-1-15,0 1 16,0 0 0,0-1-1,18-17-15,-18 18 16,0-1-16,0 19 16,0-1 15,0-17-31,0 17 15,17-35-15,-17 18 16,0-1-16,0 1 16,0-1-1,0 1 1,0 0-16,0-1 16,0 1-16,0 0 31,18-18 16</inkml:trace>
  <inkml:trace contextRef="#ctx0" brushRef="#br2" timeOffset="448087.9424">11201 15010 0,'17'0'94,"1"0"-79,0 0 17,-1 0-32,19 0 15,-19 0-15,1-17 16,17-1-16,-17 0 16,-18 1-1,0-1 16,0 1 1,0-1-1,0 0-15,0 1-1,0-1 1,0 0-16,0 1 31,-18 17-31,18-18 16,-18 18 46,1 0-31,-1 18 1,1-1-17,-1-17-15,18 18 16,-18 0-16,-17-1 31,35 1 0,-18-18 1,18 18-32,0-1 15,0 1 1,-17-18-16,17 17 16,0 1-16,-18-18 15,18 18-15,0-1 110,0 1-110,35 35 15,-17-18-15,0-17 16,-1-1-16,-17 1 15,18 0-15,0-18 47,-18 17-31,17-17 0,1 0-1,-18 18-15,17-18 16,1 0-1,0 0 1,-1 0 0,1 0-1,17 0 1,-17 0 0,0 0 15</inkml:trace>
  <inkml:trace contextRef="#ctx0" brushRef="#br2" timeOffset="450240.0611">12153 14710 0,'0'-17'219,"-17"17"-172,-1 0-31,0 0-16,1 0 15,-1 0 1,0 0 0,1 0-1,-1 0 16,0 0-31,1 0 16,17 17 0,-18-17-16,1 18 15,-19-18 1,19 18 0,17-1-1,-18-17 1,18 18 31,0 0-32,-18-1-15,18 1 16,0 17-16,0-17 16,0 0-1,0-1 32,18-17 16,0 0-48,-1 0 1,1 0-16,0 0 15,-1 0-15,18 0 16,-17 0 0,0 0-1,-1 0 1,19 0-16,-1 0 16,0 0-16,-17 18 15,-1-18-15,1 17 31,-18 1-31,18-18 16,-1 18-16,1-1 16,-18 1-16,35 0 15,-35-1-15,18-17 32,-18 18-32,0 0 31,0-1-31,0 1 15,0 17-15,0-17 16,-18 17 0,1-17-16,-1-1 15,0 19-15,1-36 16,17 17-16,-18-17 16,0 0 30,1 0-46,-1 0 16,-17 18-16,17-18 16,1 0-16,-1 0 15,0 0 32,1 0 0,-1 0-31,0-18-16,1 18 15,-1-17 1</inkml:trace>
  <inkml:trace contextRef="#ctx0" brushRef="#br2" timeOffset="451344.3483">12506 14957 0,'0'18'78,"0"35"-62,0-35-16,0-1 15,0 1-15,0 17 16,0-17-16,0-1 16,0 1-16,0 0 15,0-1 1,0 1 0,0 0 46,0-1 47</inkml:trace>
  <inkml:trace contextRef="#ctx0" brushRef="#br2" timeOffset="451792.5652">12453 14693 0</inkml:trace>
  <inkml:trace contextRef="#ctx0" brushRef="#br2" timeOffset="453448.1817">12647 14834 0,'18'0'94,"-1"0"-94,1 0 15,0 0-15,-1 0 16,1 0 0,0 0-1,-1 0 16,1 0 16,-18 18-15,0-1-17,0 19-15,0-19 16,0 1-1,0-1-15,0 1 32,0 0 15,0-1-47,0 1 15,-18 35-15,1-35 16,17-1-16,-18 18 15,0-17-15,18 0 16,0-1 0,-17-17-16,17 18 62,-18-18-46,18 18-16,-18-18 15,18 17 1,18-17 140,0 0-156,-1 0 16,19 0 0,-36 18-1,17-18-15,18 0 16,-17 0-16,17 18 15,1-18-15,-19 17 16,1-17-16</inkml:trace>
  <inkml:trace contextRef="#ctx0" brushRef="#br2" timeOffset="454343.469">12665 15028 0,'17'0'31,"19"0"-15,-19 0-1,1 0 1,0 0-1,-1 0 1,1 0 0,-1 0-1,1 0 1,0 0 15,-1 0 16</inkml:trace>
  <inkml:trace contextRef="#ctx0" brushRef="#br2" timeOffset="455929.0771">13018 15081 0,'17'0'32,"1"0"-17,-1 0 32,1 0 0,0 0 0,-18-18-47,17 1 16,-17-1-1,0 0-15,18 1 16,-18-1 31,0 0-32,0 1 1,0-1-16,0 1 16,0-1 30,-18 18 79,1 0-125,-1 0 16,0 0 15,1 18-15,-1-18 0,18 17-16,-17-17 15,-1 18-15,-17-1 16,17 1-1,0 0 1,1-1 0,17 1-1,0 0 48,17-18-48,-17 35 1,18-17-16,0-1 16,-1 18-16,1-17 15,-18 0-15,18-18 16,-18 17-16,0 1 16,17 0-16,1-18 15,-18 17-15,17-17 16,-17 18-1,18-18 1,-18 18 15,18-18-31,-1 0 16,1 0 0,0 0-1,-1 17 1,1-17-1,0 0 32</inkml:trace>
  <inkml:trace contextRef="#ctx0" brushRef="#br2" timeOffset="457943.8804">13794 14940 0,'-18'0'297,"0"0"-297,18 17 15,-17-17 1,17 18-16,0 0 31,-18-18-31,18 17 16,0 1-1,-18-18-15,1 18 16,17 17-16,-18-17 16,0-1-16,18 1 15,0-1 1,0 1-16,0 0 31,0-1 16,18-17-16,-18 18-31,18-18 16,-18 18-1,17-18 1,1 0 15,0 0-15,-1 0-16,1 0 16,0 0-16,-18-18 46,17 18-14,-17-18-17,0-17 1,0 17 0,0 1-16,0-18 15,0 17 1,0 0-1,0 1-15,0-1 16,0 0 0,0-17-1,0 17-15,-17-17 16,17-18-16,-18 36 16,18-36-16,-18 17 15,18 19-15,0-1 16,0 0-1,0 1 1,0 34 203,0 19-219,0 34 15,0-17-15,18 0 16,-18-18-16,18 18 16,-18-17-16,0-1 15,0 0-15,17-17 16,1 17-16,0 0 16,-18-17-16,17 17 15,-17-17 1,0 0-1,18-1 1,-1-17 15,1 0 16</inkml:trace>
  <inkml:trace contextRef="#ctx0" brushRef="#br2" timeOffset="458775.775">14041 15010 0,'0'18'78,"17"17"-62,-17-17-16,0 17 15,0-17-15,0-1 16,0 19-16,18-19 16,-18 1-1,0 0-15,17-1 16,-17 1 0,18 0-1,-18-1 32,18-17-31,-18-17 93,-18-19-93</inkml:trace>
  <inkml:trace contextRef="#ctx0" brushRef="#br2" timeOffset="459159.4259">14041 14816 0</inkml:trace>
  <inkml:trace contextRef="#ctx0" brushRef="#br2" timeOffset="461088.1046">14376 14816 0,'-18'0'218,"0"18"-202,1-18 0,17 18-1,-18-18 32,1 17-31,-1 1-1,0 0 1,18-1-16,-35 1 16,35-1-16,-18-17 15,1 36-15,17-19 94,17-17-63,1 0-15,0 0 15,-1 0-15,1 0-1,0 0-15,17 0 16,-18 0-16,1 0 16,0 0 46,-1 0-46,-17 18 46,18-18-46,0 18-16,-18-1 15,0 1-15,17 0 16,-17-1 0,18 1-16,-18-1 15,0 1 17,0 0-32,0-1 15,0 1-15,0 0 16,0-1-1,0 1 32,-18-18-15,1 0-1,-1 0-16,0 0 17,1 0-1,-1 0-15,0 0-16,1 0 15,-1 0 16,1 0 1</inkml:trace>
  <inkml:trace contextRef="#ctx0" brushRef="#br2" timeOffset="462784.0601">14570 14640 0,'0'18'94,"0"-1"-94,0 1 16,0 17-16,0 0 15,0-17-15,0 0 16,0-1-16,0 19 16,0-19-16,17 19 15,-17-19-15,0 18 16,0-17-16,18 0 16,-18 17-16,0-17 15,0-1 1,0 19-16,0-1 15,18-18-15,-18 1 16,0 0-16,17-18 16,-17 17-16,0 1 31,18-18 0,-18 18 0,35-18-15,-35 17-16,18-17 16,-1 0-1,1 18-15,0-18 16,-1 0 0,1 0 46,0 0-62,-1 0 16,1 0 15,-36-18 63</inkml:trace>
  <inkml:trace contextRef="#ctx0" brushRef="#br2" timeOffset="463471.774">14570 14993 0,'17'0'31,"1"0"-31,0 0 16,-1 0-16,1 0 15,0 0 1,-1 0 0,1 0 15</inkml:trace>
  <inkml:trace contextRef="#ctx0" brushRef="#br2" timeOffset="464991.8004">14870 14922 0,'0'0'0,"17"0"32,1 0-17,-1 0 32,1 0-31,0 0-1,-1 18 1,19 17 0,-1-17-16,-35-1 15,18-17-15,-18 18 16,17-18 0,1 18-1,-18-1 1,0 1-16,18 0 15,-18-1 1,0 1-16,0 17 16,17-17-16,-17 17 15,18-17-15,-18-1 16,0 1 0,0 0-16,0-1 46,0 1 17,-18-18-47,1 0-16,-1 0 15,0 0 63,18-18-62,-17 18-16,17-17 16,0-1-1,0 0-15,0 1 16,0-1-1,0 0 1,0 1 0,0-19-1,0 19-15,0-1 16,17-17-16,-17 17 16,0 1-16,0-19 15,0 19-15,0-1 16,0 0-1,18 18-15,-18-17 16,18-1 0,-18 1-16,17-1 15,-17 0 17,18 18-17,-1-17 79,1 17-94</inkml:trace>
  <inkml:trace contextRef="#ctx0" brushRef="#br2" timeOffset="469071.6021">15381 14887 0,'0'35'125,"0"-17"-110,0 17-15,0-17 16,0 17-16,0-17 15,0 17 1,0-17-16,0 17 0,0 0 16,0-17-1,0-1-15,0 1 16,0 0 0,0-1 140</inkml:trace>
  <inkml:trace contextRef="#ctx0" brushRef="#br2" timeOffset="469584.3924">15363 14728 0</inkml:trace>
  <inkml:trace contextRef="#ctx0" brushRef="#br2" timeOffset="470815.8838">15628 14605 0,'0'17'156,"0"19"-156,0-1 16,0-18-16,0 1 15,0 17-15,0 1 16,0-1-16,0-17 16,0 17-16,0-17 15,0-1-15,0 1 16,0-1-16,0 1 16,0 0 15,0-1-16,0 1 1,0 0-16,18-1 16,-18 1-16,0 0 15,0 17 1,0-18-16,0 1 16,0 0 15,17-18 16</inkml:trace>
  <inkml:trace contextRef="#ctx0" brushRef="#br2" timeOffset="472312.3043">15646 15010 0,'0'-17'157,"17"17"-157,-17-18 15,18 18-15,0 0 32,-18-18-17,17 18 1,1 0 31,0 0-32,-1 0 1,1 0-16,-1 0 16,1 0-1,0 0 63,-1 0-15,1 0-63,0 18 15,-18 0 1,17-18 0,-17 17-16,0 1 15,0 0 1,18-18-16,-18 17 16,0 1-1,0 0 16,0-1-31,0 1 16,0-1-16,0 1 16,-18 17-16,1-17 15,17 0-15,-18-18 16,18 17-16,-18-17 78,1 0-47,-1 0-31,0 18 32,1-18 14,-1 0-14,1 0-17,-1 0 79</inkml:trace>
  <inkml:trace contextRef="#ctx0" brushRef="#br2" timeOffset="475191.3539">16034 14905 0,'0'17'93,"0"1"-77,17-1-16,-17 1 16,0 0-1,0-1-15,0 1 16,18 0-16,-18-1 16,0 1-16,0 17 15,0 0 1,18-35-16,-18 18 15,0 0-15,17-18 16,1 17 15,-18 1 1,18-18-17,-1 0 16,1 0 1,-1 0-32,1 0 47,-18-18-16,0 1-31,0-1 15,18-17-15,-18 17 16,17-17-16,-17 17 16,0-17-16,0 17 15,0 1-15,0-1 16,0-17-16,0 17 16,0 1-16,0-19 15,0 19 1,0 52 124,0 18-124,0-36-16,0 1 16,0 17-16,0 1 15,0-19-15,0 19 16,0-19-16,0 1 16,0-1-1,18-17-15,-18 18 16,18 0-16,-1-1 62,1-17-30,0 0-17,-1 18 1,1-18 31,0 0-16,-1 0-15,1 0-1,-18-18 32,17 18-47,-17-35 16,0 17-1,18-34-15,-18 34 16,18-35-16,-18 0 16,0 0-16,0 18 15,17-18-15,-17 18 16,0 17-16,0 0 15,0 1-15,0-1 16,0 0 15,0 1 32,0-1-48,0 36 142,0 17-157,0-17 15,0-1-15,0 1 16,0 17-16,0-17 16,0 0-16,0 17 15,0 0-15,0-17 16,0-1-16,0 1 15,0 0-15,0-1 16,0 1 0,18 0-1,-18 17 1,0-17 0,0 17-16,18-18 15,-1 1-15,-17 0 16,0-1-16,18-17 15,0 0 1,-18 18-16,17-18 47,-17 18-47,18-18 16,-1 0-1,1 0-15,0 0 31,-1 0 16,1 0-31,0 0 31</inkml:trace>
  <inkml:trace contextRef="#ctx0" brushRef="#br2" timeOffset="476263.912">16439 14957 0,'18'0'78,"0"0"-63,-1 0-15,1 0 16,0 0-16,-1 0 16,1 0-1,0 0 1,-1 0 0,1 0-1,-1 0 1,1 0 31</inkml:trace>
  <inkml:trace contextRef="#ctx0" brushRef="#br2" timeOffset="477384.1875">16792 14852 0,'0'35'125,"18"18"-125,-18-36 15,18 19-15,-18-1 16,0 0-16,0-17 16,0 0-16,0-1 15,0 1 1,0-1-16,17-17 31,-17 18 78,18-18-93,-18 18 172</inkml:trace>
  <inkml:trace contextRef="#ctx0" brushRef="#br2" timeOffset="477888.1664">16792 14693 0</inkml:trace>
  <inkml:trace contextRef="#ctx0" brushRef="#br2" timeOffset="479751.7907">17127 14816 0,'-17'0'219,"-1"0"-204,18 18 32,-18 17-31,1-17-1,-1 17 1,18-17 0,0-1-16,0 1 15,0 0 48,0-1-32,0 1-15,0 0-1,18-18 17,-18 17-17,17-17 1,-17 18 15,18-18-31,-18 18 16,0-1-1,18-17-15,-1 0 47,-17 18-31,18-18-1,0 0 17,-18 17-1,17-17 16,1 0-32,0 0 1,-18-17 0,17-1 31,-17 1-32,18-1-15,-18 0 31,0 1-15,0-1 0,0 0-1,0 1 1,0-1 0,0 0-1,0 1 16,0-1 16,-18 1-15,1 17-17,17-18-15,-18 18 16,18-18 31,-18 18-47,1 0 31,17-17 0,-18 17-31,0 0 16,18-18-1,-17 18 1,-1 0 78</inkml:trace>
  <inkml:trace contextRef="#ctx0" brushRef="#br2" timeOffset="481992.245">17357 14799 0,'0'17'110,"17"19"-95,-17-1-15,18 0 16,-18-17-16,18-1 15,-18 19-15,0-19 16,17 1-16,-17 0 16,0-1-1,18 1 1,-18 0 0,17-18-1,-17 17 48,0 1-48,18-18 1,-18 17 0,0-52 93,0 18-93,0-1-16,0 0 15,0-17-15,0 0 16,0 17-1,0 0 1,0 1-16,0-1 16,0 1-1,18 17 48,-18-18-63,0 0 15,17 1 1,-17-1 15,18 18-15,0 0 93,-1 0-62,1 18 47,0-1-78,-18 1-1,17-18 1,-17 18-1,0-1 17,18 1-1,-18-1 0,18 19-15,-18-19-1,17-17 1,-17 18 0,0 0-1,18-1 17,-18 1-17,0 0 1,0-1-1,17 1 17,-17-1 171</inkml:trace>
  <inkml:trace contextRef="#ctx0" brushRef="#br2" timeOffset="631231.5328">9419 2875 0,'0'-18'2109,"0"1"-2046,0-1-48,0 0 1,0 36 531,0 17-532,0 0-15,0 18 16,0-17-16,0-1 16,0 0-16,0-17 15,0-1-15,0 1 16,0 0-16,0-1 15,0 1 1,0 0 0,0-1-1,0 1 1,0 0 15,0-1 32</inkml:trace>
  <inkml:trace contextRef="#ctx0" brushRef="#br2" timeOffset="632816.1">9684 2892 0,'17'0'328,"-17"18"-312,0 0-16,0 17 15,0 0 1,18-35-16,-18 18 16,0 0-1,0-1 1,0 1-16,0-1 31,0 1-15,0 0-16,0-1 15,0 1 1,0 17-16,0-17 16,0 0-1,0-1-15,0 1 16,0 0 0,0 17-1,0-18 1,0 1-16,0 0 15,0-1-15,0 1 16</inkml:trace>
  <inkml:trace contextRef="#ctx0" brushRef="#br2" timeOffset="634063.7538">9684 2804 0,'0'36'172,"0"-1"-156,0-18-1,0 1-15,17 0 16,-17-1 0</inkml:trace>
  <inkml:trace contextRef="#ctx0" brushRef="#br2" timeOffset="637503.7511">9543 2804 0,'0'18'250,"17"0"-250,1-1 15,-18 1 1,0-1-16,0 1 16,0 0-1,0-1-15,0 1 16,0 0 15,0-1-15,0 1-1,0 0 1,0-1 0,0 1 15,0-1 0,0 1 63,0 0-78,0-1-16,0 1 15,0 0 1,0-1 78,0 1-63</inkml:trace>
  <inkml:trace contextRef="#ctx0" brushRef="#br2" timeOffset="639071.5505">9525 3069 0,'0'17'203,"0"1"-187,0 0-16,0-1 15,0 1-15,0 0 16,18-1-1,-1 1 17,-17 0 30,18-18-15,0 0 172,-1 0-188,-17-18 0,18 18-31,-1 0 47,1 0 125,-18-18-156</inkml:trace>
  <inkml:trace contextRef="#ctx0" brushRef="#br2" timeOffset="644407.9105">9454 3245 0,'0'18'235,"0"0"-235,0-1 15,0 1-15,0-1 16,0 1 0,0 0-16,0-1 15,0 1 1,0 0 0,0-1-1,0 1-15,0 17 16,0-17-1,-17 17-15,17-17 16,0-1 31,0 1-31,-18 0-1,18-1-15,0 1 16,-17-18-16,17 18 15,0-1 1,-18-17-16,0 35 16,18-17-1,-17-18-15,17 35 16,-18-35-16,18 18 16,-18-18-16,18 18 15,-17-1 1,17 1-1,-18 0 1,0-1 15,18 1-15,-17-18 0,-1 18-1,1-18 48,17 17-48,-18-17 32,18 18-16,-18-18-15,1 0 0,17 17-16,0 1 15,-18-18-15</inkml:trace>
  <inkml:trace contextRef="#ctx0" brushRef="#br2" timeOffset="646712.5789">9737 3351 0,'0'35'140,"0"-17"-140,0 17 16,-18 1-16,18-19 16,0 1-1,0-1-15,-18 1 16,18 0-1,0-1 1,-17-17 15,17 18-15,0 0-16,-18-1 16,18 1-1,0 0-15,-18-1 16,18 1-1,0-1 1,-17 1 15,-1 0 1,18-1-17,-17 1 1,17 0-1,-18-18 1,18 17 0,-18 1-1,1 0 1,17-1 0,-18-17 15,18 18-31,-18 0 31,18-1-31,0 1 16,-17-18-16,-1 0 15,18 17-15,0 1 16,-18-18 0,18 18-16,-17-1 31,-1 1 0,1 0-31,17-1 16,-18 1-1,0 0 17,18-1-32,-17 1 31,-1-1-16,0 1 1,18 0-16,-17-1 16,-1 1-1,0-18 1,18 18 0,-17-18 15,17 17 0</inkml:trace>
  <inkml:trace contextRef="#ctx0" brushRef="#br2" timeOffset="648487.4207">9137 4162 0,'0'18'157,"-18"0"-157,1-1 15,17 1 1,-18 0-16,0-18 15,18 17-15,-17-17 16,17 36-16,-18-36 16,18 17-16,-35-17 15,35 18-15,-18-1 16,18 1 15,-17-18 16</inkml:trace>
  <inkml:trace contextRef="#ctx0" brushRef="#br2" timeOffset="649359.6751">8961 4286 0,'-18'0'110,"18"18"-110,0-1 15,-18 18-15,18 1 16,-17-36 0,17 17-1,-18-17 1,18 18-1,0 0 32,18-1 47,-1-17-94,19 0 16,-19 18-16,18-18 15,1 18-15,-19-18 16,1 0 0,0 0-1</inkml:trace>
  <inkml:trace contextRef="#ctx0" brushRef="#br2" timeOffset="894806.4674">11836 5274 0,'0'17'390,"0"1"-374,0 0-16,0-1 16,0 1 15,0 0 16,0-1-47,0 1 31,0-1-31,0 1 16,0 0-16,0-1 15,0 1 1,0 0 0,0-1-16,0 1 31,0 0-16,0-1 1,0 1 0,0-1-16,0 1 15,0 17-15,0-17 16,0 17 0,0-17-1,0 0-15,0-1 16,0 1-1,0-1 17,0 1-1,0 0-15,0-1-1,0 1 16,0 0-15,0-1 0,0 1-1,0 0 1,0 17 0,0-17 15,0-1-16,0 1 17,0-1-32,0 1 31,0 0-15,0-1-1,0 1 1,0 0-1,0-1 79,0 1-63,0 0-15,0-1 0,17-17 202,1 0-218,35 0 16,-35 0 0,-1 0-16,18 0 15,1 0-15,17 0 16,0 0-16,-1 0 16,1 0-16,-35 0 15,17 0-15,-17 0 16,0 0-16,-1 0 15,1 0-15,-1 0 47,-17-35 235,0 17-267,0 1-15,-17-19 16,17 1-1,0 17-15,0-34 16,0 16-16,0 19 16,0-1-16,0-17 15,0 17 1,17 0-16,-17 1 16,0-1-16,0-17 15,0 17 1,0 1-1,0-1-15,0 0 16,0 1 15,18-19-31,-18 19 16,0-1-16,0-17 16,0 17-16,0 1 15,0-1-15,0-17 16,18 35-1,-18-18-15,0 0 16,0 1 0,0-1-16,0 0 15,0 1 1,0-1 0,0 1-1,0-1 48,0 0 124,0 1-124,0-1-48,0 0 1</inkml:trace>
  <inkml:trace contextRef="#ctx0" brushRef="#br2" timeOffset="922254.867">11836 5803 0,'17'0'250,"1"17"-219,0-17 1,-1 18-1,1-18-31,0 18 16,-1-1 15,1-17-31,-1 0 47,1 0 78,-18-17-110,18 17 17,-18-18-1,17 18 0,1 0-31,0 18 16,-1-18-1</inkml:trace>
  <inkml:trace contextRef="#ctx0" brushRef="#br2" timeOffset="923479.5942">12030 5644 0,'17'0'94,"1"0"-79,0 0 267,-18-18-235,17 18-32,1 0 48,17 0-48,-17 0-15,-1 0 16,-17 18-16,18 0 16,0-18 15</inkml:trace>
  <inkml:trace contextRef="#ctx0" brushRef="#br2" timeOffset="924655.3509">12047 6085 0,'18'0'78,"0"0"-47,-1 18-31,1-1 31,0-17-15,-18 18-16,17-18 15,1 0 17,-18 18 46,17-18-63,1 0 48</inkml:trace>
  <inkml:trace contextRef="#ctx0" brushRef="#br2" timeOffset="955415.4772">13494 6597 0,'17'0'63,"36"0"-63,-35 0 15,17 0-15,0 0 16,-17 0 0,0 0-1,-1 0-15,1 0 16,0 0-16,17 0 15,-17 0 1,-1 0-16,19 0 16,-1 0-16,0 0 15,0 0-15,18 0 16,-17 0-16,-19 0 16,1 0-16,17 0 15,18 0-15,-18 0 16,1 0-16,-19 0 15,1 0-15,35 0 16,-18 0 0,-17 0-16,35 0 0,-18 0 15,18 0 1,17 0-16,1 0 16,-1 0-16,-17 0 15,0 0-15,0 0 16,0 0-16,0 0 15,0 0-15,0 0 16,-18 0-16,0 0 16,-17 0-1,0 0-15,-1 0 16,1 0 0,17 0-1,-17 0-15,0 0 16,17 0-16,18 0 15,-18 0-15,-17 0 16,-1 0-16,1 0 16,0 0-16,-1 0 15,1 0-15,0 0 16,-1 0-16,1 0 16,-1 0 62,1 0-63,0 0 48</inkml:trace>
  <inkml:trace contextRef="#ctx0" brushRef="#br2" timeOffset="968247.7186">11730 15928 0,'18'0'187,"17"0"-171,-18 0-16,19 17 15,-1-17-15,18 0 16,0 0-16,17 18 16,-34-18-16,34 18 15,-17-18-15,-18 0 16,1 0 0,-1 0-16,18 0 15,-18 0-15,0 0 16,1 0-16,-1 17 15,0-17-15,18 0 16,-18 0-16,18 0 16,-17 0-16,-1 18 15,0-18-15,-17 0 16,17 0-16,-17 0 16,-1 0-1,1 0-15,0 0 16,17 0-1,-17 0 1,-1 0-16,1 0 16,0 0-1,-1 0 1</inkml:trace>
  <inkml:trace contextRef="#ctx0" brushRef="#br2" timeOffset="970007.5643">13053 15592 0,'0'36'93,"0"17"-77,0 0-16,0 17 16,0-17-16,0 0 15,0 0-15,0 35 16,0-35-16,0 18 16,0-1-16,0-17 15,0 0 1,0 17-16,0-17 15,17 0-15,-17-35 16,0 17-16,0 18 16,0-18-16,0-17 15,0 17-15,0 18 16,0-35-16,18 17 16,-18 0-16,0-17 15,0 17-15,0 1 16,18 17-16,-18-36 15,0 1-15,0-1 16,0 36-16,0-35 16,0 17-16,0 18 15,17 0-15,-17-18 16,18 36-16,-18-18 16,18 17-16,-18-17 15,0 0-15,0-35 16,0 0-16,0-1 15,0 1 1,0-1 15,0 1 32,0 0-48,0-1 1,0 1 31,0 0-47,0-1 16,0 1-1,0 17 1,0 1-1,0-19 1,-18 1-16,0 17 16,18-17-1,0 17-15,0-17 16,0 17-16,0-17 16,0-1-16,0 1 15,-17-1 1,17 1 15,0 0-15,0-1 31,0 1-16</inkml:trace>
  <inkml:trace contextRef="#ctx0" brushRef="#br2" timeOffset="971535.4897">13070 15998 0,'18'0'94,"0"0"-78,-1 0-16,1 18 15,0-18 1,-1 0-16,1 0 16,17 17-16,0-17 15,1 18-15,34-18 16,-17 18-16,0-1 16,0-17-16,18 0 15,-19 0-15,-16 18 16,-1 0-16,0-18 15,1 0-15,17 17 16,-18-17-16,-18 0 16,19 0-16,-19 0 15,19 0-15,-19 0 16,19 0-16,-1 0 16,0 0-16,18 0 15,-35 0-15,17 0 16,-17 18-16,17-18 15,-17 0-15,17 0 16,-18 0 0,1 0-16,17 0 15,-17 0 1</inkml:trace>
  <inkml:trace contextRef="#ctx0" brushRef="#br2" timeOffset="974527.4185">11571 15451 0,'18'0'109,"17"0"-93,0 0-16,-17 18 15,17-18-15,18 18 16,-18-18-16,18 0 16,0 0-16,0 0 15,0 0-15,-18 17 16,36-17-16,-18 0 15,0 0-15,0 0 16,0 18-16,-1-18 16,1 18-16,18-18 15,-18 0-15,0 0 16,0 17-16,0-17 16,17 0-16,18 18 15,-35-18-15,0 0 16,18 0-16,-18 0 15,17 17-15,-17-17 16,-18 0-16,18 0 16,0 0-16,-17 0 15,-19 18 1,36-18-16,-18 0 16,-17 0-16,17 0 15,18 0-15,0 0 16,18 18-16,-18-18 15,17 0-15,-17 0 16,-18 0-16,18 0 16,-17 0-16,-19 0 15,1 0-15,-1 0 16,1 0-16,0 0 16,17 0-16,-17 0 15,17 0 1,-17 0-1,17 0-15,0 0 16,-17 0 0,-1 0-16,1 0 62,17 0-46,-17 0-16,17 0 15,1 0 1,-19 0 0,1 0-16,-1 0 15,1 0 1,0 0-16,-1 0 16,1 0 15,0 0-16,-18 17 345,0 1-360,0 0 15,0 17-15,0 0 16,0 0-16,0-17 16,0 17-16,0 18 15,0-17-15,0-1 16,0-17-16,-18 17 16,18 0-16,0-17 15,0 17-15,0-17 16,0 17-16,0 18 15,0 0-15,0-18 16,-18 0-16,18 18 16,0-35-16,0 35 15,0-18 1,0 18-16,0-18 16,0 1-16,0-1 15,0-18-15,0 19 16,0-1-16,0 18 15,0-18-15,0 0 16,0 1-16,0-1 16,0 18-16,0 0 15,0 0-15,0 0 16,0 17-16,18 18 16,-18-35-16,18 18 15,-18-18-15,0-36 16,17 1-16,-17 17 15,0-17-15,0 0 16,0-1 0,0 1-1,0 0-15,18-1 16,-18 36-16,0-18 16,18 18-16,-18-35 15,17 17-15,-17 1 16,18-19-16,-18 1 15,0-1-15,0 1 32,0 0-1,0-1-31,0 1 16,0 0-1,0-1 1,0 1-1,0 0 32,0-1-47,0 1 16,0-1 0</inkml:trace>
  <inkml:trace contextRef="#ctx0" brushRef="#br2" timeOffset="976247.2236">14429 16157 0,'35'0'15,"-17"18"-15,-1-18 16,-17 17 0,18-17-1,-1 0 110,1 0-47,0 0-31,-1 0 0,1 0 0,0 0-47,-1 0 31</inkml:trace>
  <inkml:trace contextRef="#ctx0" brushRef="#br2" timeOffset="980175.224">11642 15522 0,'17'53'94,"-17"-18"-78,18 0-16,0 18 15,-18 0-15,17 0 16,-17 18-16,0-36 15,0 18-15,0 0 16,0-18-16,0 18 16,0 0-16,0-18 15,0 0-15,0 1 16,0-1-16,0-17 16,0 17-16,0-17 15,0-1-15,18 18 16,-18-17-1,0 0-15,0-1 16,0 1-16,0 0 16,18-18-1,-18 17-15,0 1 16,0 0 0,0 35-16,0-36 15,0 1-15,0-1 16,0 1-16,0 0 15,0 17 1,0-17-16,0-1 16,17 1-16,-17 17 15,0 0-15,0-17 16,0 17-16,0 1 16,0-1-16,0-17 15,0-1-15,0 18 16,0-17-16,0 0 15,0-1-15,0 1 16,0 0-16,0-1 16,0 1-1,0 17 1,0-17-16,0 17 16,0-17-16,0 17 15,0 0-15,0-17 16,0 17-16,0-17 15,0 17-15,0-17 16,0-1-16,0 1 16,0 0-1,0-1-15,0 1 16,0 0 0,18 17-16,-18 0 31,0-17-31,0-1 15,17 19-15,1-19 16,-18 19-16,0-19 16,0 1-16,0 17 15,0-17-15,18 17 16,-18-17-16,17-1 16,-17 1-16,0 0 15,0-1-15,0 1 16,0 0-16,0-1 15,0 19-15,0-1 16,0-18 0,18 1-1,-18 0-15,0-1 16,18-17 0,-18 18-1,0 0-15,17-1 16,-17 19-16,18-1 15,-18-18 1,0 1 0,18-18-16,-18 18 15,0-1 1,0 1-16,0 0 47,35-18 234,-18 0-265,1 0-16,0 0 15,17 0-15,0 0 16,1 0-16,16 0 16,1 0-16,0 0 15,0 0-15,18 0 16,-18 0-16,-18 0 15,18 0-15,-18 0 16,0 0-16,1 0 16,17 0-16,-18 0 15,-17 0-15,-1-18 16,18 18-16,1 0 16,-19 0-16,19 0 15,-1 0-15,53 0 16,-17 0-16,-18 0 15,-36 0-15,19 0 16,-1 0-16,-18 0 16,19 0-16,-1 0 15,-17 0-15,-1 0 16,1 0 0,0 0-16,-1 0 15,18 0-15,1 0 16,17 0-16,17 0 15,-17 0-15,-18 0 16,18 0-16,0 0 16,-17 0-16,16 0 15,1 0-15,18 0 16,-18 0-16,-36 18 16,19-18-16,-1 0 15,0 0-15,18 17 16,0-17-16,-18 0 15,1 0-15,-19 0 16,1 0-16,17 0 16,-17 0-1,0 0 48,-1 0-48,1 0 1,17 0 0,0 0-16,1 0 15,-19 0 1,1 0 0,0 0-16,-1 0 15,18 0 1,-17 0-1,0 0 79,-1 0 0</inkml:trace>
  <inkml:trace contextRef="#ctx0" brushRef="#br2" timeOffset="982214.8949">13106 17833 0,'0'17'0,"0"1"47,0 0 31,0 17-62,0-18-16,0 1 16,17 17-16,-17-17 15,18 0-15,-18 35 16,18-36-1,-18 18-15,17-17 16,-17 0-16,0-1 16,0 19-1,0-19 17,18 1-32,-18 0 15,0-1-15,0 1 16,18-1-1,-18 1-15,0 0 16,0-1 0,0 19-1,0-1 1,17-17 0,-17-1-1</inkml:trace>
  <inkml:trace contextRef="#ctx0" brushRef="#br2" timeOffset="983968.0765">14746 18044 0,'0'18'125,"0"0"-110,0-1-15,0 1 16,0-1-16,0 1 16,0 0-1,0 17-15,0-17 16,0 17-16,18-17 15,-18-1-15,17 18 16,-17-17-16,0 0 16,0-1-1,0 1 1,0 0-16,0-1 16,0 1-1,0 0 1,0-1-1</inkml:trace>
  <inkml:trace contextRef="#ctx0" brushRef="#br2" timeOffset="989407.7019">12047 15645 0,'-17'0'468,"-1"0"-452,0 0-16,1 0 16,-1 0-1,1 0 1,-1 0 15,0 0 16,18 18 31,0 0-62,0-1-1,0 1 1,0 0-16,0-1 78,18-17-62,0 0 15,-1 0-15,1 0 15,-1 0 16,1 0-47,0 0 15,17 0-15,0 0 16,-17 0-16,0 0 16,17 0-16,-18 0 31,1 0 63,-18 18-79,0-1-15,18 1 16,-18 0 15,0-1-31,0 1 16,0 0 15,0-1 0,-18-17-15,18 18-16,-18-18 16,18 18-1,-17-18 1,-1 0 15,1 17-31,-1-17 16,-17 0-1,35 18-15,-18-18 16,0 0-16,18 18 16,-17-18-1,-1 0 1,0 0 78</inkml:trace>
  <inkml:trace contextRef="#ctx0" brushRef="#br2" timeOffset="990631.658">12277 15734 0,'17'0'15,"1"0"17,-18 17-17,18 1 1,-18-1-16,0 1 16,0 0-1,0-1-15,17 1 16,1 0-16,-18-1 15,0 19 1,0-19 0,0 19-1,0-19-15,17-17 16,-17 18 0</inkml:trace>
  <inkml:trace contextRef="#ctx0" brushRef="#br2" timeOffset="991295.8498">12277 15645 0</inkml:trace>
  <inkml:trace contextRef="#ctx0" brushRef="#br2" timeOffset="992863.1208">12382 15628 0,'18'0'16,"0"0"31,-1 0-16,1 0-15,0 0-1,-18 17 1,17-17-16,-17 18 16,18-18-16,-18 18 15,18-18-15,-18 17 16,17-17-16,1 18 16,-18 0-16,0-1 31,0 1-31,0-1 15,0 1-15,0 0 16,0-1-16,0 1 94,-18-18-79,18 18 1,-17-18 15,17 17-15,0 1 0,0 0 30,0-1-14,0 1-17,0 0 48,0-1-32,-18 1 0,18 17-15,0-17 0,0-1 77,18-17-30,-1 0-63,1 0 15,0 0 1,-1 0 62,1 0-31,-1 0-31,-17 18-1</inkml:trace>
  <inkml:trace contextRef="#ctx0" brushRef="#br2" timeOffset="993631.372">12471 15751 0,'17'0'47,"-17"18"-32,18-18-15,0 0 16,-1 0 0,-17 17-16,18-17 15,0 0-15,-1 0 16,1 0 0,-1 0-16,1 0 31,0 0-31,-18 18 15,17-18-15,1 18 16,0-18 0</inkml:trace>
  <inkml:trace contextRef="#ctx0" brushRef="#br2" timeOffset="995094.759">12912 15734 0,'0'-18'16,"0"0"109,-18 18-110,0 0 1,18-17 15,-17 17-15,-1 0 31,0 0-32,1 0 1,-1 0 0,1 0 93,17 17-93,0 1-1,0 0 1,0-1-16,0 1 16,0 17-1,17-17-15,-17-1 16,18 19-16,-1-19 15,-17 1 1,18 17 0,0-35-16,-18 36 15,17-36 1,-17 17-16,18 18 16,0-17-1,-1-18 95,-17 18-79</inkml:trace>
  <inkml:trace contextRef="#ctx0" brushRef="#br2" timeOffset="996175.6516">12929 15681 0,'0'17'141,"0"1"-126,0 17 1,0-17-1,-17-1 1,-1 1 0,0 0-1,18-1 1,-17-17 0,17 18 15,-18-18-16,18 18 1,-18-18-16,1 0 16,17 17-1,-18-17 17,18 18-17</inkml:trace>
  <inkml:trace contextRef="#ctx0" brushRef="#br2" timeOffset="997607.447">13635 15734 0</inkml:trace>
  <inkml:trace contextRef="#ctx0" brushRef="#br2" timeOffset="998912.1436">13547 15663 0,'0'18'141,"0"-1"-126,17-17 1,1 18 0,-18 0-1,18-1-15,-18 1 16,0-1-16,17 1 16,1 17-16,-18 1 15,17-36 1,1 35-16,-18-17 15,18 17-15,-1 0 16,-17-17 0,0-1-1,0 1-15,18 17 16,-18-17 0,0 17-16,0-17 15,0 0 1,-18-1-16,18 1 15,-17-18-15,17 17 16,-18-17 62,0 0-31,1-17-31,17-1-1</inkml:trace>
  <inkml:trace contextRef="#ctx0" brushRef="#br2" timeOffset="999653.919">13547 15875 0,'17'0'47,"19"0"-47,-19 0 15,1 0 1,-1 0 0,1 0-1,0 0 17,-1 0-17,1 0 16,0 0 1,-18 17 93</inkml:trace>
  <inkml:trace contextRef="#ctx0" brushRef="#br2" timeOffset="1.00082E6">13776 15751 0,'18'0'32,"-1"0"-1,1 0-15,0 18-16,-1-18 15,1 17 16,-1 19-15,1-36 0,0 17-16,-1 1 15,1 17-15,0-17 16,-18 0-16,0-1 16,17-17-16,-17 18 15,0 0 1,0-1 15,0 1 0,-17-53 172,-1 17-203,18 0 16,0 1-16,0-1 16,0 0-16,0 1 15,0-1 1,0 0 0,0 1-16,18 17 15,-18-18-15,17 18 16,-17-18-16,18 1 15,0-1 1</inkml:trace>
  <inkml:trace contextRef="#ctx0" brushRef="#br2" timeOffset="1.00287E6">14217 15786 0,'18'0'15,"-36"0"157,0 0-62,1 0-79,-1 0-16,0 18 1,1-18 0,17 18-1,-18-18-15,18 17 16,0 1 0,0 0-16,0-1 15,0 19 1,0-1-1,0-17 1,-18-1-16,18 1 16,0-1-1,0 1 1,18-18 0,0 0 77,-1 0-93,1 0 32,-18-35 14,0 17-14,18 18-32,-18-17 15,0-1 17,0 0-32,0 1 15,-18-1 1,18 0 62,0 1-47,0-1-15,18 18-1,-18-18 1,17 18 0,1 0 77,0 0-61,-1 0-1,-17 18-15,0 0-1,18-1-15,0 1 16,-18 0-1,0-1 17,17-17-32,-17 18 15,0 0 1,18-1 0,-18 1-1,0-1-15,17-17 16,-17 18-1</inkml:trace>
  <inkml:trace contextRef="#ctx0" brushRef="#br2" timeOffset="1.00406E6">14552 15839 0,'0'-17'62,"-18"17"16,1 0-31,-1 0-16,1 0-15,-1 0 0,18 17-1,-18-17 17,18 18-17,0 0 1,-17-1-1,17 1 1,0 0 0,0-1-1,0 1 1,0 0 0,0-1-1,0 1 1,0-1-1,17-17 1,-17 18 0,18-18-1,0 0 79</inkml:trace>
  <inkml:trace contextRef="#ctx0" brushRef="#br2" timeOffset="1.00513E6">14728 15628 0,'0'17'47,"0"36"-47,0 0 16,18 0-16,-18 0 15,0-18-15,18 1 16,-18-1 0,0-17-16,0 17 15,0-18 1,0 1-1,17-18 1,-17 18-16,0-1 16,18-17-1,-18 18-15,18-18 16,-1 18 15,1-1 0,0-17 1,-1 0-17,-17-17 48,0-1-32</inkml:trace>
  <inkml:trace contextRef="#ctx0" brushRef="#br2" timeOffset="1.00575E6">14746 15910 0,'0'0'0,"18"0"16,-1 0-1,1 0 1,0 0 0,-1 0-1,1 0 1,0 0-1,-1 0 1,1 0 0</inkml:trace>
  <inkml:trace contextRef="#ctx0" brushRef="#br2" timeOffset="1.00679E6">15081 15875 0,'0'35'109,"18"0"-109,-18 1 16,0-1-16,0-18 16,0 1-16,18 17 15,-18-17 16,17-18 63,-34-35-16</inkml:trace>
  <inkml:trace contextRef="#ctx0" brushRef="#br2" timeOffset="1.00721E6">15064 15734 0</inkml:trace>
  <inkml:trace contextRef="#ctx0" brushRef="#br2" timeOffset="1.0098E6">15293 15857 0,'0'18'187,"0"-1"-187,0 1 16,0 0-1,0 17 1,18 0 0,-18-17-1,0-1-15,0 1 16,17 0-1,-17-1 17,18-17-32,-1 18 47,-17 0-16,18-18-16,0 0 32,-1 0-47,1 0 16,0 0 0,-1 0-16,1-18 15,-18 0 1,0 1-1,0-19 1,0 19 0,-18 17-1,18-35-15,-17 35 16,17-18 0,-18 18 30,0 0-14,1-18-32,-1 1 15,-17 17 1,0-18-16,17 18 16,-17-18-16,17 18 15,0 0 1,36 0 187,17 0-203,1-17 16,-19 17-16,1-18 15,17 18-15,-17 0 16,-1-18-16,19 1 15,-19 17-15,1 0 16,17 0-16,1 0 16,-19 0-1,18 35 1,-17-35-16,0 18 16,-1-1-16,1-17 15,-18 18 1,0 0-1,0-1 1,18 19-16,-18-19 16,0 1-1,17-1-15,-17 1 16,0 0-16,0-1 16,0 1-1,0 0 16,0-36 79,0-17-110,0-1 15,0 1-15,0 0 16,0 0-16,18 17 16,-18-17-16,18 35 15,-18-18-15,17 18 78,1 0-62,-1 0 31,1 18-31,0-1 15,-18 1-31,17 0 15,-17-1 1,0 1-16,18-18 16,-18 18-16,0-1 15,18 1 1,-18-1-16,0 1 31,0 0 0,0 17-15,0-17 156</inkml:trace>
  <inkml:trace contextRef="#ctx0" brushRef="#br2" timeOffset="1.01719E6">20338 16175 0,'0'-18'31,"-18"18"48,0 0-64,1 0-15,-1 0 16,0 0-16,1 0 15,-18 0-15,17 0 16,0 18 0,1-18-16,-1 17 15,0-17 1,1 18-16,-1-1 16,18 1-16,-18-18 15,1 18 1,-1-1-1,18 1-15,0 0 16,0-1 15,0 1 1,18-18-32,-1 18 15,-17-1 1,18-17-16,0 18 31,-1-18-31,1 17 16,-18 1-16,18-18 15,17 0 1,-17 18 0,34-18-16,-34 0 15,0 0-15,-1 0 16,1 0-16,0 0 15,-1 0 1,1-18 0,0 0-1,-1 18-15,1-17 32,-1-1-1,-17 1 16,0-1-47,0 0 31,0 1-15,0-1 15,-17 18-16,17-18-15,-18 18 16,1 0 0,-1 0-1,18-17-15,-18 17 16,1 0-16,-1-18 16,0 18-16,1-18 15,-1 18 1</inkml:trace>
  <inkml:trace contextRef="#ctx0" brushRef="#br2" timeOffset="1.0179E6">20726 16333 0,'17'0'46,"36"18"-30,-35-18-16,0 0 16,-1 0-16,18 0 15,-17 0 1,17 0-16,-17 18 16,0-18 15,-1 0 16,1 0-32</inkml:trace>
  <inkml:trace contextRef="#ctx0" brushRef="#br2" timeOffset="1.01885E6">21449 16104 0,'0'18'93,"0"35"-77,0-36-16,0 18 16,0 1-16,0 34 15,0-17-15,18-18 16,-18 18-16,17-17 15,-17-19-15,0 1 16,0 0-16,0-1 16,0 1-16,0 0 31</inkml:trace>
  <inkml:trace contextRef="#ctx0" brushRef="#br2" timeOffset="1.02022E6">20426 17092 0,'0'53'125,"0"0"-125,0-18 15,0 18-15,17-18 16,-17 0-16,0-17 15,0 17-15,0-17 16,0 0 0,0-1 31,18-17 46</inkml:trace>
  <inkml:trace contextRef="#ctx0" brushRef="#br2" timeOffset="1.02121E6">20902 17339 0,'18'0'62,"-1"0"-62,1 0 16,0 0-1,-1 0-15,1 0 16,0 0 0,-1 0-16,1 0 15,-1 0 1,1 0-1,0 0 1,-1 0 0,1 0-1,0 0 1,-1 0 0</inkml:trace>
  <inkml:trace contextRef="#ctx0" brushRef="#br2" timeOffset="1.02317E6">21625 17145 0,'-17'0'125,"-1"0"-109,0 0 62,-17 0-63,17 0 1,1 0-16,-1 0 16,1 0-16,17 53 203,-18-36-203,18 19 15,0-19-15,0 1 16,0-1 0,0 1-1,0 0-15,18-18 172,17 0-156,-18 0-1,19-18-15,-19 18 16,36 0-16,-35-18 16,0 18-1,-1 0 48,1 0-48,-1 0 1,1 0 0,0 0 15,-1 0 0,1 0-15,-18 18 15,18-18-15,-1 18 31,-17 35-47,0-36 15,18 19-15,-18-19 16,0 18-16,0-17 15,0 0-15,0-1 16,0 1-16,0 0 16,0-1 46,-18 1-31,1 0-15,-1-1-16,0-17 16,1 18-16,-1-18 15,0 17-15,1-17 16,17 18 0,-18-18-16,1 0 15,-1 0-15,-17 0 16,17 0-1,0 0 17</inkml:trace>
  <inkml:trace contextRef="#ctx0" brushRef="#br2" timeOffset="1.02518E6">20726 18062 0,'-36'0'110,"1"-18"-110,18 18 15,-19 0 1,19 0-16,-1 0 15,0 0-15,1 0 16,-1 0-16,18 18 250,0 0-250,0-1 16,0 1-16,18-18 172,-1 0-126,19 0-46,-19 0 16,19-18-16,-19 18 16,1 0-16,-1 0 15,19-17 1,-19 17 0,1 0-16,17 0 15,-17 0-15,17 0 16,0 17-16,-17 1 15,0-18 17,-1 0-1,1 17-15,0-17-1,-18 18-15,0 0 16,0-1 15,0 1-15,0 0-1,0-1 1,-18 19-16,-17-19 16,-1 54-16,-16-54 15,16 19-15,1 17 16,0-36-16,-1 1 15,19 0-15,-1-18 16,18 17-16,-17-17 16,-1 0 46,0 0-31,1 0 32,17-17 46,0-19-93</inkml:trace>
  <inkml:trace contextRef="#ctx0" brushRef="#br2" timeOffset="1.02617E6">20673 18044 0,'17'0'125,"1"0"-125,0 0 16,17 0 0,-35-17-16,18 17 15,-1 0-15,1-18 16,0 18 0,-1 0 46,-17-18-15,18 18 62</inkml:trace>
  <inkml:trace contextRef="#ctx0" brushRef="#br2" timeOffset="1.02712E6">21449 18291 0,'35'0'141,"-17"0"-125,-1 0-16,1 0 15,0 0-15,-1 0 16,1 0 15</inkml:trace>
  <inkml:trace contextRef="#ctx0" brushRef="#br2" timeOffset="1.02801E6">21784 18097 0,'0'18'125,"18"17"-109,-18 0 0,0-17-16,17 0 15,1-1-15,-18 19 16,0-19 15,18-17 0,-18 18-31,0-1 16,17 1 0,-17 35-1,18-35-15,-18 17 0,0-17 16,0-1 0</inkml:trace>
  <inkml:trace contextRef="#ctx0" brushRef="#br2" timeOffset="1.03021E6">22031 18132 0,'-18'18'281,"18"0"-218,0-1-48,0 1 1,0 17-16,0-17 16,-17 0-1,17-1-15,0 1 16,0-1 31,17-17 15,1 0-15,-18 18-47,35 0 16,-17-18-1,0 0 32,-1 0-16,1 0-15,-1 0 15,1 0 32,0 0-48,-1 0 1,-17-18 0,0 0 31,0 1-16,0-1-16,0 1 1,0-1 0,0 0 15,0 1 0,0-1-15,0 0-1,-17 1-15,-1 17 16,18-18-16,0 0 16,-18 1-16,18-1 15,-17 18 110,-1 0-62,1 0-1,-1 0 1,0 18 31,18-1-32,-17-17-31,17 18-15,-18-18 0,0 18-16,18-1 31</inkml:trace>
  <inkml:trace contextRef="#ctx0" brushRef="#br2" timeOffset="1.03662E6">22578 16369 0,'17'0'203,"1"0"-203,17 0 16,-17 0 0,0 0-16,17 0 15,18 0-15,-18 0 16,-17 0-16,-1 0 15,19 0-15,-19 0 16,1 0 0,0 0 15,-1 0 0</inkml:trace>
  <inkml:trace contextRef="#ctx0" brushRef="#br2" timeOffset="1.03757E6">22789 16210 0,'18'0'47,"0"0"-47,-1 17 15,19-17 1,-19 18-16,19-18 31,-36 18-31,17-18 16,-17 17 15,18-17-15,-1 0-1,1 18 1,0-18-1,-18 18 1,17-18 0,-17 17-1,18 1 1,-18 0 0,0-1-16,0 1 15,0-1 1,0 1-1,-18 0-15,18-1 16,0 1-16,-17-18 16,17 18-1</inkml:trace>
  <inkml:trace contextRef="#ctx0" brushRef="#br2" timeOffset="1.06534E6">9772 15928 0,'0'35'47,"0"18"-47,0 0 16,0-18-16,0 18 15,0 0-15,0-18 16,0 0-16,-18-17 16,18 0-16,0-1 15,0 1 95</inkml:trace>
  <inkml:trace contextRef="#ctx0" brushRef="#br2" timeOffset="1.06639E6">9772 15963 0,'18'0'94,"-1"0"-79,18 0-15,-17 0 16,0 0-1,-1 0 17,1 0 30,0 0-46,-1 0 15,1 0-15,0 0-1,-18 18 1,17-18-16,1 0 16,-18 17-1</inkml:trace>
  <inkml:trace contextRef="#ctx0" brushRef="#br2" timeOffset="1.06734E6">9737 16298 0,'17'0'62,"1"0"-46,17 0-16,-17 0 16,35 0-16,-36 0 15,36 0-15,-17 0 16,-19 0-16</inkml:trace>
  <inkml:trace contextRef="#ctx0" brushRef="#br2" timeOffset="1.06862E6">10089 16298 0,'18'0'15,"17"0"1,-17 0 0,17 0-16,-17 0 15,17 0-15,0 0 16,18 0-16,-17 0 15,17-18-15,-18 1 16,0 17-16,0-18 16,1 0-1,-19 1-15,19-1 16,-19 1-16,19-1 16,-36 0-1,17 18 1,-17-17-1,0-1 79,-17 18-78,-1 0 31,0 0-32,1 0 1,-1 0-16,0 0 16,1 0-1,-19 0-15,1 18 16,0-1-16,0-17 15,-18 36-15,0-19 16,17-17 0,19 18-16,-18-1 15,17-17-15,0 0 16,18 18 0,0 17 15,0-17-31,0 17 15,0-17-15,0 35 16,0-18-16,0 0 16,0-17-16,0 0 15,18-18-15,0 17 32,-1-17-17,1 18 1,-1 0-1,1-18-15,0 17 16,-1-17-16,1 0 16,0 18-16,17-18 15,-17 0 1,-1 0-16,1 0 16,0 0-1,17 0 79,-35-18-94,17 18 16,-17-17-1,0-1 1</inkml:trace>
  <inkml:trace contextRef="#ctx0" brushRef="#br2" timeOffset="1.06994E6">10530 16527 0,'18'0'32,"0"0"-17,-1 0 1,1 0 0,0 0-1,-1 0-15,19-17 16,-19 17-1,1 0 1,-1 0-16,19-18 16,-19 18-16,19 0 15,-19-18 1,1 18-16,0 0 16,-18-17 62,0-1-47,0 0-31,0 1 16,0-1 15,-18 18-16,0 0-15,1-35 16,-1 35 0,0 0 46,1 0-31,-1 0-31,0 0 16,1 0 0,-1 0 15,18 18-15,-17-1-1,-1 1 1,0-1-16,18 1 15,-17 0-15,-1-1 16,0 19-16,1-19 16,17 1-16,-18 17 15,0-17 1,18 0 0,0-1-16,0 1 15,0-1 16,18 1-15,-18 0-16,18-18 16,-18 17-16,17-17 15,1 0 17,0 18-32,-1-18 15,1 18 1,0-18-16,-1 0 15,1 0 1,-1 0 31,1 0-31,0 0-16,-1 0 15,1 0 95</inkml:trace>
  <inkml:trace contextRef="#ctx0" brushRef="#br2" timeOffset="1.07172E6">11201 16404 0,'-18'0'78,"0"0"-78,1 0 16,-1 0 15,0 0 1,1 0-17,17 17-15,-18-17 16,1 18-16,17 0 15,-18-18-15,18 17 16,-18-17-16,1 36 16,17-19-1,-18-17-15,18 18 16,0 0-16,0-1 16,-18-17-16,18 18 15,0 0-15,0-1 16,0 1-16,0-1 15,0 1-15,0 0 16,0-1 15,18 1 1,-18 0-32,18-1 31,-1-17 0,1 0-15,0 0-1,-1 0 1,1 0 0,-1-17 15,1-1-31,0 0 15,-18-17-15,17 17 16,1 1-16,0-1 16,-18 1-1,0-1 1,0 0 0,0 1-1,0-19-15,0 1 16,0-18-16,0-35 15,0 53-15,0 17 16,0-17 0,0 17-16,0-17 15,0 17 1,0-17-16,0 17 47,-18 18 0,0-17-32,1 17-15,17-18 32,0 36 46,0 35-78,17-18 15,-17 0-15,18 18 16,-18 0-16,0 0 16,35 0-16,-17 35 15,-18-53 1,18-17-16,-18 17 15,0 0-15,17-35 16,-17 18-16,18 0 31,0-18 1,-18 17-1</inkml:trace>
  <inkml:trace contextRef="#ctx0" brushRef="#br2" timeOffset="1.07403E6">17886 14975 0,'17'0'63,"1"0"-63,0 0 16,-18 18-1,17-18 1,-17 17-1,36 1-15,-36 0 16,35 17-16,-17 0 16,-1-35-1,-17 18 1,18-18-16,-18 17 16,18-17-1,-18 36-15,17-36 16,1 17-16,-1-17 62,19 0-46,-19-35-16,36-18 16,-17 0-16,34 0 15,-35-35-15,36 18 16,-1-1-16,-34 0 15,17 36-15,-36 0 16,19 17-16,-36 1 16</inkml:trace>
  <inkml:trace contextRef="#ctx0" brushRef="#br2" timeOffset="1.47609E6">15804 864 0,'18'0'266,"35"0"-251,0 0-15,17 18 16,-17-18-16,18 0 15,-1 0-15,19 0 16,17 17-16,-18-17 16,0 0-16,-18 0 15,-17 0 1,18 0-16,-18 0 0,0 18 16,-18-18-1,18 0-15,0 0 16,0 0-16,-18 18 15,-17-18-15,-1 0 16</inkml:trace>
  <inkml:trace contextRef="#ctx0" brushRef="#br2" timeOffset="1.47719E6">16933 617 0,'18'0'78,"0"18"-78,-1 35 16,19-36-16,-19 1 15,1-1-15,-1 19 16,1-36-16,0 0 16,-18 17-16,17-17 15,-17 18 1,18-18 15,0 0 32,-18 18-63,0-1 125,0 1-110,0 17-15,-18-17 16,18 17-16,-18-17 16,18-1-1,0 1 1,-17 0-16,17-1 15,0 1 1,0 0 0,-18-18-16,0 17 15,18 1 1,0 0 31</inkml:trace>
  <inkml:trace contextRef="#ctx0" brushRef="#br2" timeOffset="1.47818E6">16298 1270 0,'0'88'141,"0"-35"-141,0 0 15,0 0-15,0 0 16,0-18-16,0 0 16,0-17-16,0 35 15,0-36-15,0 1 16,0 0-16,0-1 31</inkml:trace>
  <inkml:trace contextRef="#ctx0" brushRef="#br2" timeOffset="1.48034E6">16581 1340 0,'0'18'93,"0"35"-77,0-18-16,-18 0 16,18-17-16,0 17 15,0 1 1,0-19-16,0 18 0,-18-17 16,18 17-16,0-17 31,0 0-16,0-1 32,0-34 78,0-36-109,0 35-16,0-17 16,18-18-16,-18 18 15,18-1-15,-18 19 16,0-19-16,0 19 15,0-1-15,0 1 16,17 17-16,-17-36 16,18 19-1,-18-1 1,0 0 0,0 1 15,0-1 16,17 53 93,-17 18-140,0-35 16,18 0-16,-18 17 16,0 0-16,0-17 15,18-1 1,-18 1-1,0 0 1,17-1 0,1-17 15,0 0 63,-1 0-79,19-35-15,-19 35 16,1-18-16,0 1 16,-18-1-16,17 0 15,1 1-15,-18-1 16,0 1-1,17 17-15,-17-18 16,0 0-16,0 1 31,0-1 1,0 53 218,0 1-235,18-1-15,0-18 16,-18 19-16,0-19 15,17 1-15,1 0 16,-18-1-16,18 1 16,-1 0-1,1-18 1,-18 17 46,18-17 32</inkml:trace>
  <inkml:trace contextRef="#ctx0" brushRef="#br2" timeOffset="1.48195E6">17180 1252 0,'0'53'93,"0"-18"-93,0 1 16,0-1-16,18 0 16,-18 0-16,18 18 15,-18-35 1,17 17-16,-17-17 0,0-1 16,0 1-1,0 0 1,0-36 93,0-35-93,0 18-16,0 0 15,0-18-15,0 17 16,0 19-16,0-18 16,0-18-16,0 35 15,18 18 1,-1 0 140,19 0-140,-36 35-16,0-17 15,17 0-15,1-1 16,-18 1-16,0-1 16,0 1-16,0 0 15,18-18 1,-18-36 156,17 1-157,-17 0-15,18 0 16,0 17-16,-1-17 16,1 17-16,-18 0 15,17 18 1,-17-17 0,18 17 109,0 17-110,-18 1-15,17 17 16,1 1-16,-18 17 15,18-18-15,-18 18 16,17 0-16,1-18 16,-18 0-16,0-17 15,0-1-15,0 1 16,0 0 15,0-1 63</inkml:trace>
  <inkml:trace contextRef="#ctx0" brushRef="#br2" timeOffset="1.53538E6">16475 2205 0,'-18'0'78,"-17"0"-62,17 0-1,1 0 1,-1 0 15,18-18-31,-18 18 16,1 0 15,-1 0-15,0 0 15,1 0 0,-1 0 47,18 35 32,0 0-95,0-17 1,0 0-16,0 17 15,0-17-15,0-1 16,0 1 0,18 17-16,-1-17 15,-17-1 1,0 1 0,18-18 30,0 0 33,-1 0-64,19 0-15,-36-18 16,17 18-16,1 0 15,-1 0 1,1 0 15,0 0 1,-1 0-1,1 0-16,0 0 1,-1 0 0,-17 18-1,18 0 1,0-18 0,-18 17-1,17-17 1,-17 18-16,0 0 15,0-1-15,0 1 16,18 0 0,-18-1-1,0 1 1,0 0 0,-18-1-16,18 1 15,-17-18 1,-1 0-16,0 0 31,1 17-15,-1-17-1,0 0 1,1 0-16,-19 0 16,19 0-1,-1 0 1,1 0-16,-1 0 15,0 0 1</inkml:trace>
  <inkml:trace contextRef="#ctx0" brushRef="#br2" timeOffset="1.53637E6">16916 2205 0,'0'35'78,"0"18"-62,0 0-16,0 0 15,0 17-15,0-35 16,0 18 0,0 0-16,0 0 0,0 0 15,0-18 1,0-17-16,0 0 16,0-1-16,0 1 15,0 0-15</inkml:trace>
  <inkml:trace contextRef="#ctx0" brushRef="#br2" timeOffset="1.53773E6">16933 2275 0,'18'0'78,"-18"18"-62,0-1-16,18 19 15,-1-1 1,-17-17 0,18-1 15,0 1-15,-18-1-16,17-17 15,-17 18 1,18-18 15,-1 0 47,19 0-47,-36-18-15,17 1-16,1-1 16,-18-35-16,0 36 15,0-19 1,0 19-16,0-19 16,0 19-1,0-1 1,0 1-1,0-1 1,0 0 0,0 36 140,18 35-140,-18-36-16,0 36 15,0-17-15,17-1 16,1 0-16,-18-17 15,18 35 1,-18-18-16,17-17 16,1 17-16,-18-17 15,17-18 17,-17 17-32,0 1 46,18-18-30,0 0 15</inkml:trace>
  <inkml:trace contextRef="#ctx0" brushRef="#br2" timeOffset="1.53954E6">17515 2134 0,'0'18'47,"18"17"-32,-18-17-15,18 34 16,-18 1-16,17 18 16,-17-36-16,18-17 15,-18 17 1,0 0-16,0-52 125,0-36-110,0 35-15,0 1 16,-18-19-16,18 1 16,0 17-16,0 1 15,0-1-15,0 0 16,0 1 15,18 17 47,17 17-62,-17 1 0,0-18-1,-1 18 1,-17-1-16,18 1 15,-18 17 1,0-17-16,0 17 16,0-17-16,17 35 15,-17-36-15,18 1 16,-18 0 0,0-36 77,-18-17-77,18-36-16,0 18 16,0 0-16,18 0 15,0 18-15,-1-18 16,1 18-16,-18 17 15,18 1-15,-1 17 16,1 0 47,0 0-48,-1 0 1,1 0-16,-18 17 15,0 1 1,17-18-16,-17 18 16,18 17-1,0-17-15,-18-1 16,0 18-16,17-17 16,-17 17-16,0-17 15,18 17-15,-18-17 16,0 0-16,0-1 15,0 1 32</inkml:trace>
  <inkml:trace contextRef="#ctx0" brushRef="#br2" timeOffset="1.54076E6">18538 2081 0,'18'0'15,"0"0"17,-1 0-17,1 0 1,0 0-1,-1 0-15,1 0 16,0 0 0,-1-18-16,18 18 15,-17 0 1,0 0 0,-1 0-16,1 0 93,0 0-30,-1 36-63,-17-1 15,0 18 1,18 17-16,-18-34 16,0 34-16,0-17 15,0-18-15,0 1 16,0 17-16,0-36 16,0 1-16,0 17 15,0-17 1</inkml:trace>
  <inkml:trace contextRef="#ctx0" brushRef="#br2" timeOffset="1.54151E6">18715 2257 0,'0'18'31,"17"-18"-15,19 0-16,-36 18 15,17-18-15,1 0 16,-18 17-1,35-17-15,-17 18 16,0-18 0,-1 0-16,1 0 15,0 0-15,-1 0 16,1 0-16,-1 0 16,1 0-16,0 0 15,-1 0 1,1 0-1,0 0 1,-1 0 62</inkml:trace>
  <inkml:trace contextRef="#ctx0" brushRef="#br2" timeOffset="1.54277E6">19191 2046 0,'0'-18'15,"0"53"79,0-17-94,0 0 16,-18-1-16,18 1 15,-17 17-15,17 1 16,0-19-16,-18 1 16,18 17-16,-17 0 15,17-17-15,0 17 16,0 1-16,0 16 16,-18-34-16,18 17 15,0-17-15,0 0 16,0-1-16,0 1 15,0 0 1,0-1-16,0 1 16,18-18-1,-1 18 1,1-1 0,-1-17-16,1 0 31,-18 18-31,18-18 31,-1 0-15,1 0-1,0 0-15,-1 0 16,-17-18-16,18 1 16,17-19-16,-17 19 15,0-1-15,-1-17 16,-17 17-16,18 0 15,-1-35-15,-17 18 16,18 18-16,0-19 16,-1 1-16,-17 17 15,0 1-15,0-19 16,0 19-16,0-1 16,0 1-1,0-1-15,0 0 16,-17 1-1,17-1-15,-18 18 0,18-18 16,-18 1 0,1-1-1,-1 18 1,18-18 0,-17 18-16,-1 0 15,18-17 1,-18 17-1,1 0 48,-1 0-1</inkml:trace>
  <inkml:trace contextRef="#ctx0" brushRef="#br2" timeOffset="1.54357E6">19897 1869 0,'0'18'62,"-18"35"-46,18-18-16,-18 36 16,1-36-16,-1 18 15,18 0-15,-35-18 16,17 0-16,18-17 15,0 17-15,-17 1 16,17-19-16,0 1 16,-18-18-16,18 18 15</inkml:trace>
  <inkml:trace contextRef="#ctx0" brushRef="#br2" timeOffset="1.54394E6">19703 2081 0</inkml:trace>
  <inkml:trace contextRef="#ctx0" brushRef="#br2" timeOffset="1.54434E6">19967 2293 0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200" units="cm"/>
          <inkml:channel name="T" type="integer" max="2.14748E9" units="dev"/>
        </inkml:traceFormat>
        <inkml:channelProperties>
          <inkml:channelProperty channel="X" name="resolution" value="38.78788" units="1/cm"/>
          <inkml:channelProperty channel="Y" name="resolution" value="38.70968" units="1/cm"/>
          <inkml:channelProperty channel="T" name="resolution" value="1" units="1/dev"/>
        </inkml:channelProperties>
      </inkml:inkSource>
      <inkml:timestamp xml:id="ts0" timeString="2021-10-25T04:16:06.61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FFC000"/>
    </inkml:brush>
    <inkml:brush xml:id="br3">
      <inkml:brushProperty name="width" value="0.05292" units="cm"/>
      <inkml:brushProperty name="height" value="0.05292" units="cm"/>
      <inkml:brushProperty name="color" value="#0070C0"/>
    </inkml:brush>
  </inkml:definitions>
  <inkml:trace contextRef="#ctx0" brushRef="#br0">11430 2240 0,'0'35'125,"0"36"-109,0-18-16,0 17 15,0-17-15,0 35 16,0 18-16,0 0 16,0 70-16,0-70 15,0 0-15,18-18 16,-18 36-16,17-1 15,1-52-15,-18 34 16,18-34-16,-18 35 16,0-36-16,0 19 15,0 34-15,0 1 16,0-36-16,0 53 16,0-18-1,-18-17-15,0-18 16,18 18-16,-17-18 15,17 18-15,-18-35 16,0-1-16,18 1 16,0 17-16,-17 0 15,-1 0-15,18 1 16,-18 16-16,1-16 16,-1 34-16,1-17 15,-1 17-15,18-34 16,0-19-16,0 36 15,-18-35-15,1 34 16,17 1-16,-18 0 16,0 18-16,1-36 15,-1 18-15,18-18 16,-18 0-16,18-17 16,0 17-16,0-18 15,0 54-15,0-18 16,0-1-16,0-34 15,0 17-15,0-17 16,0-18-16,0 0 16,0-18-1,0 18-15,0 0 16,0-18-16,0 18 16,0-35-16,0 17 15,0 18-15,0-18 16,0 0-16,18 18 15,-18-18-15,18 18 16,-18-17-16,0 17 16,17-18-16,-17 0 15,0 0-15,18 1 16,-18-19 0,0 1-16,0 0 15</inkml:trace>
  <inkml:trace contextRef="#ctx0" brushRef="#br0" timeOffset="2328.0529">16739 2257 0,'0'36'140,"0"-1"-140,0 0 16,0 18-16,-17 18 16,17-18-16,0 70 15,0-35-15,0 36 16,0-36-16,0 18 16,0-36-16,0 1 15,0-18-15,0 0 16,-18 0-16,18 35 15,0-18-15,0 19 16,-18-19-16,18 1 16,0-1-16,0 1 15,-17 17-15,17-35 16,0 0-16,0 0 16,-18 0-16,0 0 15,18 17-15,-17-17 16,-1 18-16,18 17 15,0 0-15,-17 36 16,-1-1-16,0-35 16,18 0-1,0-35-15,0-35 16,0 17-16,0-17 0,-17 17 16,17 18-1,0-35-15,-18 17 16,18 18-16,0 17 15,0 54-15,0-1 16,0-34-16,0-19 16,0-17-16,0-18 15,0 1-15,0-1 16,0 18-16,0 0 16,0 17-16,0-17 15,0 0-15,18 18 16,-1 17-16,1 35 15,-18 18-15,18 1 16,-1-19-16,-17-17 16,0-53-16,0-18 15,0 0-15,0 1 16,0-19-16,0 36 16,0-18-16,0 1 15,0 17-15,0 0 16,0-1-16,18 54 15,-1 35-15,-17-17 16,0-1 0,18-34-16,-18-19 15,18-17-15,-18 0 16,0-18-16,0 0 16,0-17-16,0 0 15,0 35-15,0-36 16,17 54-16,-17-1 15,0 19-15,0 16 16,0-16-16,18-36 16,-18 0-16,0-36 15,0 1-15,0-1 16,0 1-16,0 0 16,0-1-1,0 1 1,0 0-1,18 35-15,-1-1 16,-17-16-16,0-1 16,0-17-16,0-1 15,0 1 1,0 0 15,0-1-15,0 1-1,0 17 1,0-17-16,0 17 16,18 18-16,-18-18 15,0-17-15,0-1 16,0 1 0</inkml:trace>
  <inkml:trace contextRef="#ctx0" brushRef="#br0" timeOffset="5936.5876">12277 10318 0,'0'-17'187,"0"-1"-171,0 1 0,0-1-1,0 0 485,17-52-500,-17-1 16,0 1-1,0-72-15,0 54 16,-17-18-16,-1 36 16,18-1-16,0-35 15,-18 1-15,18 34 16,-17 1-16,17-1 16,0-35-16,0 36 15,-18-1-15,18 0 16,0 19-16,0-19 15,0-35-15,0 36 16,0-1-16,0-35 16,35 36-16,1-19 15,-1 19-15,-17-18 16,-1 35-16,-17 0 16,18 0-16,-18-35 15,17 0-15,-17-1 16,0 19-16,0-1 15,0 18-15,0 0 16,0 1-16,0 34 16,0 0-16,0 1 15,-17-1-15,-1 0 16,18 1-16,-17-36 16,17 0-1,-18-18-15,0-35 16,1 36-16,17-36 15,0 36-15,0-1 16,0 0-16,0 19 16,0-19-16,0 18 15,17 0-15,1 0 16,0 0-16,17-53 16,-18 1-16,19-1 15,17-18-15,-36 36 16,1 0-16,0-36 15,-1 54-15,-17-1 16,0 18-16,0 1 16,0 34-16,0-17 15,0 17 1,-17-17 0,17-1-1,-18 1 1,18-18-16,-18 18 15,18-18-15,0 0 16,0 0-16,0 18 16,0 0-1,18-1-15,0-17 16,-18 18-16,17 0 16,19-36-16,-36 54 15,17-19-15,1-17 16,-18 36-16,0-18 15,17 17-15,1 0 16</inkml:trace>
  <inkml:trace contextRef="#ctx0" brushRef="#br0" timeOffset="6713.3289">12647 4268 0,'-70'71'16,"34"-36"-1,19 18-15,-19-18 16,19 1-16,-19-1 15,19 0-15,-1-17 16,18 17-16,-35 0 16,35-17-1,-18-18-15,18 18 16,-17-18 15,17 17-15,-18-17-1,18-35 32,35 0-31,-35-1 0,35 1-16,-17-18 15,17 36-15,1-19 16,-1-17-16,0 36 15,1-19-15,-19 19 16,1-1-16,-1 18 31,1 0 79,17 35-95,-17-17-15,-18 0 16,18 17-16,-1-35 16,-17 18-16,18-1 15,-18 1 1,0 0 15,18-18-15</inkml:trace>
  <inkml:trace contextRef="#ctx0" brushRef="#br0" timeOffset="7840.804">13317 4409 0,'-35'53'62,"17"-35"-46,-17 17-16,18 0 15,-1 1-15,0-1 16,18 0-16,0 18 16,0-17-16,0 16 15,0-34-15,0 0 16,0-1-16,0 36 15,0-35-15,18 17 16,17 18-16,0 35 16,18-35-16,-35 0 15,17 0-15,1 0 16,-36 0-16,17 0 16,-17 17-16,0 19 15,0 16-15,0-16 16,-17-19-16,-1 1 15,0 17-15,1-18 16,17-17-16,-18-17 16,0 17-16,18-1 15,-17 19-15,17-53 16,0-1 0,-18 19-16,18-19 15,0 1-15,0 17 16,0 0-16,18 18 15,35 0-15,-36 35 16,19-17-16,-19 17 16,-17-53-16,0 18 15,0-17-15,0 34 16,0 1-16,-17 17 16,-1-17-16,-17 17 15,17-18-15,0 1 16,1 17-16,17-17 15,-18-18-15,18-1 16,-18-16-16,18 17 16,0 0-16,0-18 15,0-18-15,0 19 16,0 17-16,18-18 16,-18 0-16,0 0 15,18-17-15,-18 17 16,0 1-16,0 17 15,0-1-15,17 37 16,-17-1 0,18-18-16,-18-34 15,0-1-15,0-17 16,0-1-16,0 1 16</inkml:trace>
  <inkml:trace contextRef="#ctx0" brushRef="#br0" timeOffset="9233.1584">13035 4427 0,'18'0'63,"17"-18"-63,0 1 16,-17-1-16,0 18 15,-1 0-15,1 0 16,-18-18-1,18 18 17,-1 0 93,1 0-110,-1 18 1,1-18 0,-18 18-16,18-18 15,-18 35 1,35-35-16,-35 18 15,18-1-15,-1 1 0,-17 0 32,18-18-32,-18 17 15,18-17-15,-18 18 16,17-18-16,-17 17 16,18-17 15</inkml:trace>
  <inkml:trace contextRef="#ctx0" brushRef="#br0" timeOffset="10416.964">14323 4392 0,'0'17'62,"-35"19"-46,35-1-16,-18 0 16,18 18-16,0 0 15,0 0-15,0 0 16,0 0-16,18 0 15,-1 17-15,1-17 16,-18 0 0,17 18-16,-17-18 15,18 0-15,-18-1 16,0 1-16,0 18 16,0 17-16,0 18 15,0-18-15,0-17 16,0-18-16,0-18 15,0 18-15,0-18 16,0 0-16,0 36 16,0-36-16,-18 18 15,18-18-15,0 18 16,0-17-16,0-1 16,18 0-16,17 18 15,-17 18-15,0-18 16,-1-1-16,1-34 15,-18 17-15,0 18 16,0 0-16,0 18 16,0-1-16,0 18 15,0-17-15,-18 52 16,18-70-16,0 18 16,0 0-16,0-1 15,0 1 1,0-1-16,0 1 15,0 35-15,36-18 16,-19-18-16,18-34 16,-35-1-16,18 18 15,0-36-15,-18 1 16,17 0-16,-17-1 47,0 1-47,0 0 15,0 52-15,-17-17 16,17 18-16,-18-1 16,18-17-16,0-18 15,0 1-15,0-19 16,0 1 0,0 17 62,0-17-63,0 0 1</inkml:trace>
  <inkml:trace contextRef="#ctx0" brushRef="#br0" timeOffset="11368.5587">14288 4427 0,'-18'0'32,"0"18"-32,-52 52 15,34-17-15,-17 0 16,18-18-16,18 18 15,-19-17-15,19-1 16,17 0-16,-18-35 16,18 18-16,0-1 15,35-52 63,-17-35-78,35 17 16,-18-18-16,0 0 16,1 1-16,-1 17 15,0 0 1</inkml:trace>
  <inkml:trace contextRef="#ctx0" brushRef="#br0" timeOffset="11728.4547">14340 4251 0,'0'0'0,"18"0"63,17 0 15,1 53-78,-36-18 15,35 0-15,-17 0 16,17 18-16,-18-17 16,-17-19-16,18 1 15,0-18-15,-18 17 16,17-17 31</inkml:trace>
  <inkml:trace contextRef="#ctx0" brushRef="#br0" timeOffset="12801.237">15258 4462 0,'17'0'31,"1"18"-15,17 0-16,-17 34 15,17-16-15,-17 34 16,17-17-16,0 0 15,-17 0-15,0 18 16,-1-1-16,-17-17 16,0 35-16,-53 18 15,0 0-15,0 17 16,18-34-16,0-1 16,0 0-16,35-35 15,0 0-15,0-18 16,0 18-16,0-18 15,0 18-15,17-17 16,1 16-16,0-34 16,17 17-1,-35 18-15,35-35 0,-35 0 16,35 17 0,-17 0-16,-18 0 15,0 18-15,0 18 16,0 17-16,-18 36 15,1-1-15,-1 36 16,0-1-16,-17-34 16,18-1-16,-1-34 15,18 16-15,0-16 16,-18-36-16,18 0 16,0-1-16,0 19 15,18-18-15,17 17 16,0 1-16,18 0 15,-35 17-15,0-35 16,-18-18-16,0-17 16,0 17-16,0 0 15,0 18-15,0 0 16,0 0-16,0-18 16,0-17-16,0-1 15,0 19-15,0 17 16,0-36-16,0 1 15,17 0 1,-17-71 78</inkml:trace>
  <inkml:trace contextRef="#ctx0" brushRef="#br0" timeOffset="14040.4428">15222 4427 0,'0'35'46,"0"18"-46,0-18 16,0 1-16,0-19 16,0 1-16,0 17 15,-17-35-15,17 18 16,0-53 62,0 17-62,17-17-16,1 17 15,0-17-15,-18 0 16,35-1-16,-35 1 16,18 17-16,-18 1 15,17 17-15,1 0 172,17 0-156,-17 0-1,-1 35-15,19 0 16,-1 1-16,0 34 16,1-35-16,-19 1 15,1-1-15,17 0 16,-17-17-16,-18 0 15,17-18 1</inkml:trace>
  <inkml:trace contextRef="#ctx0" brushRef="#br1" timeOffset="22032.5028">12647 5186 0,'0'17'109,"-18"1"-93,-17-1-16,18-17 15,17 18-15,-18-18 16,18 18 0,-18-18-16,18 17 15,-17 1 1,17 17-1,-18-17 1,18 0-16,0-1 16,0 1-16,0-1 31,0 1 16,0 0-32,18-18 1,-18 17 0,17-17-16,1 0 31,0 18 0,-1-18 16,18 0-31,-17-18-1,17 1 1,-17 17-16,0-18 16,-1 0-1,-17 1 32,18 17-31,-18-35-16,18 17 15,-18 0-15,17 1 16,-17-1-16,18 18 31,-18-18 0,0 1-15,0-19 0,-18 19-16,18-1 15,-17-17-15,17 17 16,-18 18 0,18-17-16,-18 17 31,18-18 16,-17 18-16,-1 0 63,18 18-63</inkml:trace>
  <inkml:trace contextRef="#ctx0" brushRef="#br1" timeOffset="23559.7001">12365 6279 0,'-18'35'156,"1"18"-140,-1-17-16,0-19 15,18 1-15,-17 0 16,17-1-16,0 1 31,0-1 1,0 1-1,0 0-31,0-1 31,17-17-15,-17 18-1,18-18 48,0 0-32,-1 0 0,1 0-15,-1 0 0,19 0-1,-36-18-15,17 1 16,1 17-16,0 0 15,-18-18 1,17 18-16,-17-18 16,18 18-1,-18-17-15,18-1 16,-1 18-16,-17-17 47,0-19-16,0 19-15,0-1-16,0 0 15,0 1-15,0-1 16,-17 0 0,-1 18-1,18-17 1,-18 17-16,1-18 15,-1 18 17,0 0 93</inkml:trace>
  <inkml:trace contextRef="#ctx0" brushRef="#br1" timeOffset="25297.0584">13476 6209 0,'-18'0'219,"-17"52"-203,18-34-16,17 0 15,-18-1-15,0 1 31,18 0-15,0-1 15,0 1-15,0 0 0,0-1-1,0 1 16,0 0 1,18-1-17,-18 1 1,18-18 15,-1 0 0,1 0 16,-1 0-31,19 0 31,-36-18-47,17 18 15,-17-17-15,18-1 16,0 18-16,-18-18 16,0 1-1,17-1 1,-17 0 0,0 1 15,0-1-16,0 0 1,0 1 15,0-1 47,-17 18-62,-1-18-16,0 18 78</inkml:trace>
  <inkml:trace contextRef="#ctx0" brushRef="#br1" timeOffset="27007.6969">14587 6261 0,'-17'0'141,"-1"0"-126,0 0-15,-17 18 16,18-18 0,17 18-16,-18-18 31,0 35-15,1-35-16,17 18 15,0-1 32,0 19-16,0-19-15,0 1 0,0 0-16,0-1 31,17-17 31,1 0-15,0 0-31,-1 0-1,1 0 1,-1 0-16,-17-17 16,18 17-1,0-18 1,-1 0 31,-17 1 15,0-1-46,18 0-16,-18 1 16,0-1 15,0 0-16,0 1 1,0-1 15,0 0-15,0 1 78</inkml:trace>
  <inkml:trace contextRef="#ctx0" brushRef="#br1" timeOffset="28528.9203">15558 5556 0,'-18'0'62,"0"0"-46,18 18 15,-17-18-31,17 17 16,-18-17-1,0 18-15,18-1 16,-17 1-16,-19 0 16,19-1-1,17 1 1,-18 0-1,18-1 1,0 1 15,0 0 1,0-1-32,0 1 31,18-1 0,-1-17 47,1 0-78,0 0 16,-1 0 15,1 0 32,0 0-48,-18-35-15,17 35 16,-17-17-16,0-1 15,18 18 1,-18-18-16,0 1 16,0-1-1,18 18 1,-18-18 0,17 18 15,-17-17-31,0-1 15,0 0 17,18 18-32,-18-17 15,0-1 32</inkml:trace>
  <inkml:trace contextRef="#ctx0" brushRef="#br1" timeOffset="30129.9968">15628 6508 0,'0'-17'47,"-18"17"16,1 0-32,-1 0 0,18 17-31,-17 1 16,17 0 0,-18-1-16,0 19 15,18-19-15,-17 19 16,17-1-1,0-18 17,-18-17-17,18 18 32,18 0-16,-18-1 1,17-17-17,1 0 17,0 0-1,-1 0-16,1-17 1,-18-1 0,17 18-1,-17-18-15,0 1 78,0-1-78,0 1 16,0-1 0,0 0-1,0 1 1,0-1 62,-17 0-62,-1 1-16,18-1 15,0-17-15,0 17 16,0 1-16</inkml:trace>
  <inkml:trace contextRef="#ctx0" brushRef="#br1" timeOffset="31361.6772">18098 5344 0,'-18'0'47,"-17"18"-31,17 17-16,-17-17 16,17 17-16,-35 0 15,35-17-15,1 17 16,-18 1-16,17-19 15,18 1-15,0-1 16,0 1 15,0 0-15,0-1 0,0 1-1,0 0 1,0-1-16,18-17 15,-18 18 1,17-18 47,1 0-17,-1-18-30,-17 1-16,18-1 16,-18 0-16,18 1 15,-18-1 1,0 0 0,0 1 30,0-1-46,0 1 16,0-1-16,0 0 16,17 1-16,-17-1 15,0 0 1,0 1 109,0-1-78,0 0-32,0 1 1</inkml:trace>
  <inkml:trace contextRef="#ctx0" brushRef="#br1" timeOffset="32328.5265">18168 5556 0,'18'0'63,"35"0"-63,-18 0 15,18 0-15,0 0 16,0-18-16,17 18 16,-17 0-16,0-17 15,-35 17-15,-1 0 16,1 0 46,0 0-15</inkml:trace>
  <inkml:trace contextRef="#ctx0" brushRef="#br1" timeOffset="33039.6792">18574 5450 0,'17'0'47,"1"0"-32,0 0 1,-18 18-16,17-1 15,1-17 17,-18 18-1,18-18 31,-18 35-46,0 1-16,-36-1 16,19-18-16,-1 19 15,0-1-15,1 0 16,-1-17-16,18 17 16,0-17-1,-18-18 1</inkml:trace>
  <inkml:trace contextRef="#ctx0" brushRef="#br1" timeOffset="33928.6446">19068 5256 0,'0'-18'15,"0"54"79,0-1-78,0 0-16,0-17 15,0 0-15,0 17 16,0 0-16,0-17 16,0-1-16,0 19 15,17-36-15,-17 35 16,18-35-16,-18 18 15,18 17-15,-18-18 16,17 1-16,-17 0 31,0-1-31,0 1 16,0 0-16,0-1 16,0 1-16,0 0 15,0 17 1,-17-18-1,17 1-15,0 0 16,-18-18-16,18 17 78,-18-17-62</inkml:trace>
  <inkml:trace contextRef="#ctx0" brushRef="#br1" timeOffset="34616.1503">19015 5556 0,'17'0'47,"19"0"-32,-19 0 1,1 0 0,17 0-16,-17-18 15,-1 18 16,1 0 79</inkml:trace>
  <inkml:trace contextRef="#ctx0" brushRef="#br1" timeOffset="35313.9003">19332 5468 0,'18'0'31,"-18"17"-15,0 1-1,0 0-15,18-1 16,-18 1-16,0 0 16,0 17-1,0-18 17,17 1-17,-17 0 1,0-1 15,0 1-15,0-89 62,0 19-63</inkml:trace>
  <inkml:trace contextRef="#ctx0" brushRef="#br1" timeOffset="35703.4952">19385 5221 0</inkml:trace>
  <inkml:trace contextRef="#ctx0" brushRef="#br1" timeOffset="36839.6722">19597 5450 0,'0'18'63,"17"35"-63,1-18 16,0 0-16,-1 18 15,1 0-15,0-18 16,-18-17-16,0 0 15,0-1-15,0 1 16,0-1-16,0-34 78,0-18-62,17-1-16,-17 19 15,18-1-15,-18-17 16,18-1-16,-18 19 16,17-18-16,-17 17 15,18 18 1,-18-18 0,17 18 15,-17-17 0,0-1-15,18 18 31,0 0-32,-18 18 1,0-1-16,17-17 15,-17 36-15,18-36 16,-18 17-16,0 1 16,0-1-1,0 1-15,0 0 16,0 17-16,0-17 16,0 17-16,0-17 15,18-18-15,-18 35 16,0-18-1,0 1 95</inkml:trace>
  <inkml:trace contextRef="#ctx0" brushRef="#br1" timeOffset="38071.7406">20126 5662 0,'18'-18'141,"-1"0"-141,19 1 15,-19-1 1,1-17-16,17 35 16,-35-35-16,35 17 15,-17-17-15,-18 17 16,0 0-1,18 1-15,-18-18 16,0 17 0,0 0-16,0 1 15,0-1-15,-18 18 63,0 0-63,-17 0 15,17 0 1,1 18-16,-1-1 16,1 1-16,-1 0 15,18 17-15,-18-18 16,1 1-16,17 17 16,-18 1-16,0-19 15,18 19-15,-35 16 16,35-34-16,-18 0 15,18-1-15,0 1 32,0 0-32,0-1 31,0 1 0,18-18-31,0 18 16,-1-1-1,19-17-15,-19 0 16,19 0-16,-19 0 16,1 0-1,-1 0-15,1 0 157</inkml:trace>
  <inkml:trace contextRef="#ctx0" brushRef="#br1" timeOffset="38856.4202">20761 5150 0,'0'18'78,"18"70"-62,-18-35-16,35 35 15,-17 36-15,17-36 16,0 18-16,-17-36 16,17 1-16,-35-1 15,18-17-15,-1-35 16,-17 17-16,0-17 15,0-1 1,18-17-16,0 0 16,-18 18 15,17 0-15</inkml:trace>
  <inkml:trace contextRef="#ctx0" brushRef="#br1" timeOffset="39849.4081">20796 5062 0,'18'0'47,"0"0"0,-1 18-32,18-1 1,-35 19-16,18-1 15,0-17-15,-18 17 16,0 0-16,17 0 16,-17 1-16,0-19 15,0 1-15,0 17 16,0-17 0,0-1-1,0 1 16,0 0-15,0-1 15,-17-17-31,17 18 16,-18-18 0,18 18-16,-18-1 78,-17-17-78</inkml:trace>
  <inkml:trace contextRef="#ctx0" brushRef="#br1" timeOffset="43800.9897">13547 5009 0,'0'35'203,"0"-17"-171,0 0-1,0-1 16,17-17-16,-17 18-31,18-18 16,0 0-1,-1 0 79,1 0-47,-18-18 93,0 1-140,0-1 16,0 0 0,0 1-1,0-1 48,0 0-32,-18 18 47,18-17-78,-17 17 16,-1 0-1,0 0 1,1 0 0,-1 0 77</inkml:trace>
  <inkml:trace contextRef="#ctx0" brushRef="#br2" timeOffset="54544.4149">13176 2963 0,'-35'18'188,"35"-1"-188,-35 1 15,17 0-15,0-1 16,-17 18-16,18-35 16,-19 36-16,1-1 15,17-17-15,-17 17 16,17-17-16,-17 17 16,35 0-16,-35-17 15,35 17-15,0-17 16,-18-1-16,18 1 15,0 17 1,0-17 0,0 0-16,0-1 15,0 18-15,0-17 16,18 17-16,-18-17 16,17 17-16,1 1 15,0-19-15,-18 1 16,17-1-16,1 1 15,0-18-15,-1 35 16,1-35 0,0 18-16,-1 0 15,1-18 1,0 0 15,-1 0-31,1 0 31,17 0-15,-17 0 0,-1 0-16,19 0 15,-36-18-15,35 18 16,-17-35-16,17 35 16,0-36-16,-17 19 15,-1-1-15,19 1 16,-19-1-16,1 0 15,0 1-15,-18-1 16,17 0-16,-17 1 16,35-19-16,-17 19 15,-18-1-15,18-17 16,-18 0 0,17 35-16,-17-18 15,0 0 16,0-17-15,0 17 0,0 1-16,0-18 15,0 17-15,0-17 16,-17 35 0,17-18-1,-18 18 1,0-18-1,1 1 1,-1-1-16,-17-17 16,17 17-16,1-17 15,-1 17 1,0 1-16,18-1 16,-17 18-16,17-18 15,-18 1 1,0 17 31,1 0-32,17-18-15,-18 18 32,1 0-17,-1 0 16,0 0-15,1 0 31,-19 18 0</inkml:trace>
  <inkml:trace contextRef="#ctx0" brushRef="#br2" timeOffset="56599.732">13811 5468 0,'-17'0'62,"-1"0"-46,0 0-16,1 0 16,17 17-16,-36-17 15,36 18-15,-17-18 16,17 18 15,0-1-31,-18 1 31,0 0-31,18-1 16,-17 18-16,-1-17 16,18 0-16,0-1 15,-17 1 1,17 0-16,0-1 15,0 1 1,0 0 0,0-1-16,17-17 15,-17 18-15,18-18 16,-1 0-16,-17 17 16,18-17-16,0 18 15,-1 0 1,19-1-16,-19 1 15,1-18-15,17 18 16,-17-1-16,0-17 16,-18 18-1,17-18-15,1 0 16,-1 18-16,19-18 16,-19 0-16,1 0 46,0 0-30,-1 0 15,19-36-31,-19 19 16,1-19-16,-1 19 16,19-1-16,-19-17 15,-17 17-15,0 1 16,36-36-16,-36 35 15,17 0-15,1 1 16,-18-1 0,0 0 15,0 1-15,-18-1-16,1-17 15,-1 17 1,0 1-1,18-1-15,-17 18 16,-1 0 15,18-18-15,-35 18-16,17 0 16,1 0-1,-19-17-15,1-1 16,0 18-16,17 0 15,0 0 17,1 0-32,-1 0 47,1 0-32</inkml:trace>
  <inkml:trace contextRef="#ctx0" brushRef="#br2" timeOffset="58328.3231">14958 3192 0,'0'-17'78,"-18"17"-47,-17 0-15,35 17-16,-18-17 16,-17 36-16,17-19 15,-17 1-15,-18 17 16,35-17-16,-17-1 16,18 1-16,-1 17 15,-17-35-15,17 36 16,-17-19-16,35 1 15,-18 0 1,18-1-16,-18 1 16,18-1-1,0 1-15,0 0 16,-17-1-16,17 19 16,0-19-16,0 1 15,0 17-15,17-35 16,-17 18-16,18-18 15,-18 35-15,18-35 16,-1 18-16,1-18 16,-18 17-1,18-17-15,-1 18 16,1-18 0,0 0-1,17 18 1,0-18-1,-17 0-15,-1 0 16,1 0-16,17 0 16,-17 0-16,0-18 15,-1 18-15,1 0 16,-1-18-16,1 18 16,0-17-16,-18-1 15,35 0-15,-17 1 16,-1-18-16,19 17 15,-19-17-15,19-1 16,-19 19-16,1-19 16,-1 19-16,1-1 15,0-35-15,-18 36 16,0-1 0,0 0-1,0 1-15,0-19 16,0 19-1,0-1 1,0 1-16,0-1 16,0-17-16,0 17 15,0 0-15,0-17 16,-18 17 0,18 1-16,0-1 15,-18 0-15,1 18 47,-1 0 0,1 0-16,-1 0-15,0 0-1</inkml:trace>
  <inkml:trace contextRef="#ctx0" brushRef="#br2" timeOffset="60344.0682">12823 2010 0,'18'0'16,"17"0"-1,-17 0-15,0 0 16,17 0-16,36 0 15,17 0-15,35 0 16,18-17-16,36 17 16,-72-18-16,37 18 15,16-17-15,1 17 16,-71 0-16,53 0 16,-17 0-16,-18 0 15,-18 0-15,-35 0 16,0 0-16,-36 0 15,1 0-15,17 0 16,-17 0-16,0 0 16,17 0-1,-18-18 1,19 18-16,34-18 16,-34 1-16,-19 17 15,36 0-15,-18 0 16,18-18-16,-35 18 15,0 0-15,-1 0 16,1 0 47,0 0 30,-18 71 1,0-36-94,0 35 16,0-17-16,0 0 15,0 0-15,0 0 16,0-18-16,0-17 16,0 0-1,17-18 48,-17 17-48,18 1 17</inkml:trace>
  <inkml:trace contextRef="#ctx0" brushRef="#br2" timeOffset="61447.7792">12876 2063 0,'0'36'94,"0"-1"-79,0 0-15,0 1 16,0-1-16,0-18 16,0 1-16,0 17 15,0 1 1,0-19 0,0 1-1,0 0 1</inkml:trace>
  <inkml:trace contextRef="#ctx0" brushRef="#br2" timeOffset="62392.2193">13723 2010 0,'0'36'110,"0"17"-110,0-18 15,0-17-15,0 35 16,0-36-16,0 1 15,0-1-15,18-17 16,-18 18 78</inkml:trace>
  <inkml:trace contextRef="#ctx0" brushRef="#br2" timeOffset="63103.6856">14305 1975 0,'18'35'63,"-18"18"-63,17 0 15,-17 18-15,0-36 16,18 18-16,-18-35 16,0-1-16,0 19 15,0-19-15,0 1 31,18-18 16</inkml:trace>
  <inkml:trace contextRef="#ctx0" brushRef="#br2" timeOffset="63887.8754">14870 1975 0,'0'-17'16,"0"69"78,0-16-79,17 17-15,-17-18 16,0 18-16,0 0 15,18 0-15,-18-36 16,0 1 0,0 0-1</inkml:trace>
  <inkml:trace contextRef="#ctx0" brushRef="#br2" timeOffset="66312.3447">14041 7355 0,'0'-18'78,"-18"18"-46,0 0-32,1 0 15,17 18-15,-36-18 16,19 0-16,-1 18 16,0-18 15,18 17-31,-17-17 15,-1 18 1,1 0-16,-19-1 16,19 1-16,-1 0 15,0-1-15,-17 1 16,35 17-16,-35-35 16,35 18-16,0-1 15,0 1 48,0 0-48,0-1-15,0 19 16,17-19-16,-17 1 16,18 17-16,0-35 15,-18 18-15,17-18 16,1 17-16,0 1 15,-1-18 1,-17 18-16,18-18 16,0 0-1,-18 17 1,35-17-16,0 0 16,0 0-1,1 0-15,-19 0 16,1 0-16,17-17 15,-17 17 1,-18-18 0,17 0-1,1 1-15,-18-36 16,35 18-16,-17-36 16,-18 36-16,35-1 15,-35 1 1,18 0-16,-18 17 15,18 1-15,-18-1 32,0-17 15,0-1-47,0 1 15,0 18-15,0-1 16,0 0-16,0 1 47,-18 17-47,0 0 31,1 0-15,-1 0-1,0 0-15,-17 0 16,17 0-16</inkml:trace>
  <inkml:trace contextRef="#ctx0" brushRef="#br2" timeOffset="68377.1459">12982 7073 0,'-17'0'31,"-1"0"125,0 0-124,1 0-1,-1 0-31,0 17 15,-17-17 1,17 36-16,1-36 16,-18 0-16,35 17 15,-18-17-15,18 18 16,-18-18 15,1 18-15,-1-1-16,0 1 15,1-18 1,-1 35-16,18-17 94,0 0-79,0-1 1,0 1-16,0-1 16,0 1-16,18-18 31,-18 18-31,17-1 62,1-17-62,-18 18 16,18-18 0,-1 0 31,1 0-32,0 0-15,-1 0 16,18 0-1,-17 0-15,0 0 16,17-18 0,-17 1-16,-1 17 15,1 0-15,0-18 32,-1 18-17,1-18 16,0 1-15,-1-1 0,1 18-1,-18-17 17,0-1 30,0 0-46,0 1-16,0-1 31,-18 18 0,18-18-15,-17 18-16,-1 0 15,0-17 1,18-1-16,-17 18 16,-1 0-1,18-18 17,-18 18-32,1 0 31,-1 0 16,0 0 78,1 0-94</inkml:trace>
  <inkml:trace contextRef="#ctx0" brushRef="#br2" timeOffset="70735.7292">12365 6932 0,'-18'0'141,"-35"-36"-141,0 1 16,36 35-16,-1-17 15,0 17 1,1 0 0,-1-18-16,1 18 31,-1 0 63,0 0-63,1 0-16,-19 0-15,19 0 16,-1 18 0,0-1-1,1-17-15,17 18 0,-35-18 16,35 17 0,-18 1-16,0-18 15,18 18-15,-17-18 16,-1 17-16,18 1 15,-18 0-15,1-1 16,17 1-16,-18-18 31,18 18-31,0-1 16,0 1 0,0-1-16,0 1 15,0 17 1,0-17-1,0 0 1,0-1 0,18 1-1,-18 0-15,17-18 16,1 17 0,0 1-1,-18 0 1,17-18-1,1 0 1,-18 17 0,18-17-1,-1 0 1,-17 18 0,35-18-16,-17 0 15,-18 17 1,18-17-16,-1 0 31,1 0-15,0 0 15,-1 0-15,19 0-1,-19 0 16,1 0-15,-1 0-16,-17-17 16,18 17-16,0-18 15,-1 18-15,1-17 16,-18-1 0,18 18-16,-1 0 31,-17-18 0,18 18-31,-18-17 47,0-1-16,18 18-31,-18-18 16,0 1 15,0-1-15,0-17-1,0 17 1,0 0-16,0 1 16,0-1-1,0 1 16,0-1 1,0 0-32,0 1 31,-18-1-15,18 0-1,-18 18 1,18-17 15,-17 17 16,17-18-31,-18 18 46</inkml:trace>
  <inkml:trace contextRef="#ctx0" brushRef="#br1" timeOffset="102465.2986">11818 7002 0,'-18'0'375,"1"0"-359,-1 0 15,1 0 63,-19 36-79,19-19 1,-1 1 0,18-1-16,-18-17 15,18 18 1,-17-18 0,17 18-16,0-1 31,-18 1-31,18 0 31,0-1 0,0 1-15,0 0 15,0-1 16,18-17 31,-18 18-62,17-18-16,1 0 31,0 0-15,-1 0-1,1 0 17,0 0-17,-1 0 1,-17-18-1,18 18 1,-18-17 0,17 17-1,-17-18-15,0 0 32,18 18-17,-18-35 1,18 35-16,-18-18 15,0 1 32,17-1-31,-17 0 0,0 1-16,0-1 15,0 1 16,0-1 63,-17 18-31</inkml:trace>
  <inkml:trace contextRef="#ctx0" brushRef="#br1" timeOffset="104320.2779">12047 7390 0,'-17'18'203,"-1"-18"-203,18 18 16,0-1-1,0 1 17,0 0-17,0-1 1,0 1-1,0-1-15,0 1 16,0 0 0,0-1-1,18 1 48,-1-18-48,1 0 48,0 0-47,-1 0-16,1-18 15,17 1 1,-35-1-1,18 0 1,-1 18 0,-17-17-1,0-1-15,18 1 16,0 17 0,-18-18-16,0 0 46,0 1 17,0-1-47,-18 18 15,0 0-16,18-18 1,-17 18-16,-1 0 31,1 0-31,-1 0 16,0 0 0,18-17-1,-17 17-15,-1 0 16,0 0-1</inkml:trace>
  <inkml:trace contextRef="#ctx0" brushRef="#br1" timeOffset="106159.6715">12453 6738 0,'-18'0'93,"1"0"-61,-1 17-17,0 1 1,1-18-16,-1 18 15,1-1 1,-1-17 0,18 18-1,-18-18-15,18 18 16,-17-18 0,17 17-16,-18-17 15,18 18 1,0-1 15,0 1-15,0 0 15,0-1-15,18 1 62,-1-18-63,1 0 1,0 0 0,-1 18 15,1-18-16,-1 0 1,1 0 0,0 0-1,-1 0 17,1 0-17,-18-18 1,18 18-16,-1-18 15,-17 1 1,18 17 15,-18-18 47,0 0-62,0 1-16,0-18 16,0 17 15,-18 18-15,18-18-1,-17 1 16,-1 17-15,18-18 0,0 0 15,-18 18-15,1 0 77</inkml:trace>
  <inkml:trace contextRef="#ctx0" brushRef="#br1" timeOffset="108455.4934">12894 7443 0,'-18'0'234,"1"0"-202,-1 18-17,18 0 17,-18-18-17,18 17-15,0 1 16,-17-18-1,17 17-15,0 1 47,0 0 0,0-1-31,17-17-1,1 0 48,0 0-47,-18 18-1,17-18 16,1 0 48,0-18-17,-1 18-46,-17-17-16,0-1 15,18 18 1,-18-18-16,0 1 125,0-1-109,0 1 15,0-1 31,-18 18-30,1 0-17,-1 0 16</inkml:trace>
  <inkml:trace contextRef="#ctx0" brushRef="#br1" timeOffset="110793.5372">13141 7055 0,'-18'0'344,"1"0"-313,-1 0 0,0 0-31,18 18 16,-17-1 0,17 1-1,-18-18 16,18 18-31,0-1 63,0 1-47,0 0-1,0-1 1,0 1 15,18-18 78,-1 0-62,1 0-15,0 0-17,-1 0 32,1-18 156,0 1-187,-18-1-16,0 0 15,17 1 17,-17-1-17,0 0 1,0 1 0,18 17-1,-18-18 126,0 1-110,-18-1-31,18 0 47,-17 18-47,-1 0 47</inkml:trace>
  <inkml:trace contextRef="#ctx0" brushRef="#br1" timeOffset="112855.7042">12735 6949 0,'0'18'187,"0"0"-187,0-1 47,0 1-16,-17-18 16,17 18-47,0-1 47,0 1 47,17-18-79,-17 17 1,18-17 15,0 18 16,-1-18-31,1 0-1,-1 0 95,1 0-48,-18-18-46,0 1-1,0-1 17,0-17-17,0 17 1,0 1 0,0-1 15,-18 18 0,18-18-15,0 1-1,-17 17 1,-1 0 15,18-18-15,-17 18 31,-1 0-16</inkml:trace>
  <inkml:trace contextRef="#ctx0" brushRef="#br2" timeOffset="140904.1889">11218 9066 0,'0'88'110,"18"0"-110,-18-17 15,0 0 1,0-1-16,0 36 0,0-18 16,0-17-1,0 35-15,0-18 16,0-18-16,0 36 16,0-35-16,0-18 15,0 17-15,0 1 16,18-1-16,-18-17 15,0 0-15,0 18 16,17-18-16,1 35 16,0-18-16,-1 36 15,1-35-15,-1 35 16,1 17-16,-18-52 16,0 17-16,18-35 15,-18 0-15,17 0 16,-17-18-16,0 0 15,0-17-15,0-1 16,0 19-16,0 17 16,18-1-16,-18 1 15,18 18-15,-18-18 16,0 0-16,0-18 16,0 0-16,0-17 15,17 17-15,-17-17 47,18 17 0,-18-17-31,18-1 15,17 1 0,18-18-31,17 0 16,71 0-16,18 0 15,35 0-15,35 0 16,1 0-16,-1 0 16,18 0-16,-35 0 15,-36 0-15,18 0 16,-35 0-16,-36 0 15,-34 0-15,-1 18 16,0-18-16,-35 17 16,0-17-16,17 0 15,1 0-15,-1 0 16,1 0 0,-18 0-16,0 0 15,0 0-15,0 0 16,-18 0-16,18 0 15,0 0-15,0 0 16,17 0-16,18 0 16,18 0-16,-18 0 15,18 0-15,-35 0 16,-1 0-16,1 0 16,-18-17-16,0 17 15,-36 0-15,19 0 16,17 0-16,-18 0 15,18 0-15,0 0 16,0 0-16,-18 0 16,18 0-16,0 0 15,-18 0-15,18 0 16,-35 0-16,-1 0 16,19 0-1,-19 0-15,18 0 16,1 0-16,-19 0 15,19 0-15,-19 0 16,1 0 15,0 0-15,-18-18 93,17 18-93,-17-35-16,18-1 16,-18 1-1,17-18-15,-17 0 16,0 18-16,0-35 15,0 17-15,0-18 16,0 18-16,0 0 16,-17-17-16,-1 17 15,1 0-15,-1 0 16,0-35-16,-17 0 16,17-18-16,-17 0 15,17 18-15,-17-1 16,35 19-1,-17-18-15,17 52 16,-18 1-16,0 0 16,18 17-16,0 1 15,0-1-15,0-17 16,-17-18-16,17 18 16,-18-36-16,0 0 15,1-34-15,-1 34 16,18 18-16,0 0 15,0 18-15,0 0 16,0 17 0,0 0-16,0 1 15,0-19-15,0 19 16,0-18 0,0 17-16,18 0 15,-18-17-15,17 0 16,-17 17-16,18-17 15,-18-1-15,0 19 16,0-1-16,18-17 16,-1 17-1,-17-17-15,18 17 16,0-17-16,-1-18 16,-17 36-1,18-1-15,-1-17 16,-17 17-1,18 18-15,-18-18 16,0 1-16,18-1 78,-18-17-62,0 17-16,17 18 15,-17-35-15,0 17 16,0 1 0,0-1-1,0 0 1,18 1-16,-18-1 16,0-17-16,0 17 15,0 1-15,0-1 16,0 0-16,18 18 15,-18-17 64,17-1-79,-17 0 15,18-17 1,-18 17-1,18 1 1,-1-1 0</inkml:trace>
  <inkml:trace contextRef="#ctx0" brushRef="#br2" timeOffset="142280.4793">11324 11747 0,'0'0'0,"18"-17"0,-1-1 15,1 18 1,0 0 0,-1 0-1,1 0 1,0 0-16,-1 0 31,1 0-31,17 0 16,-17 0-1,35-18-15,17-17 16,-34 17-16,17-17 16,-1 17-16,-16 1 15,-1-1-15,-17 18 16,17-17-16,-17 17 31,-1 0-15,1 0-16,17 0 15,0 0-15,1 17 16,17 1-16,-1-1 16,-16 1-16,-1 17 15,0-35-15,-17 18 16,35-18-1,-36 0-15,1 0 16,0 0-16,17 0 16,0 0-16,-17-18 15,35 1-15,-18 17 16,18 0-16,-35 0 16,17 0-16,-17 0 15,-1 0 1,1 0-1,0 0 48,-1 0-47,1 0-1</inkml:trace>
  <inkml:trace contextRef="#ctx0" brushRef="#br2" timeOffset="143079.2535">13053 11747 0,'53'-17'31,"-36"17"-31,1-18 0,0 18 16,-1 0-16,1 0 15,35 0-15,0 0 16,17 0-16,1 0 16,-36 0-16,18 0 15,0 0-15,0 18 16,-36-1-16,19-17 15,-36 18-15,17-18 16,1 0 31,35-18-31,-18 18-16,18-17 15,0-19-15,0 36 16,-18 0-16,1 0 15,16 0-15,-34 0 16,17 0-16,1 18 16,-1-18-16,0 18 15,1-1-15,-19 1 16,36-18-16,-35 17 16,-1 1-16,19-18 15,17 0-15,-18 0 16,18 0-16,0 0 15,0 0-15,17 0 16,1 0-16,17-18 16,-18 1-16,-34-1 15,-1 18-15,-17 0 16,-1 0 31,1 0-16</inkml:trace>
  <inkml:trace contextRef="#ctx0" brushRef="#br2" timeOffset="143872.3319">15222 11606 0,'106'0'15,"-53"0"1,0 18-16,18-18 15,87 0-15,-34 0 16,-1 17-16,18-17 16,0 0-16,-52 0 15,-19 0-15,1 0 16,-54 0-16,1 0 78,0 0-62,-1 0-16,1 0 31,-18 18-31,18-18 47,-1 0-16,1 0-15,0 0-1,-1 0 1,1 0 31</inkml:trace>
  <inkml:trace contextRef="#ctx0" brushRef="#br2" timeOffset="145000.6283">12612 12047 0,'17'0'15,"1"-18"1,35 1-16,-18 17 16,1 0-16,16 0 15,1-18-15,0 18 16,-35 0-16,17-18 15,-17 18-15,35 0 16,-36-17-16,1 17 16,0 0-16,-1 0 15,1 0-15,0 0 16,-1 0 0,1 0-16,0 0 15,-1 0 1,1 0-16,-1 0 15,1 0 48,-18 17-47,35-17-16,-35 18 15,18-18-15,17 35 16,-17-17-16,17 0 15,-17-18 48,-1 0-32,19 0-15,-1 0-1,-17 0-15,-1 0 16,1 0-16,0 0 16,-1 0-16,18 0 15,-17 0-15,0 0 16</inkml:trace>
  <inkml:trace contextRef="#ctx0" brushRef="#br2" timeOffset="145815.8279">13917 12047 0,'18'0'31,"-1"0"-15,19 0-16,-19 0 15,19 0-15,-1 0 16,0 35-16,-17-17 16,35 0-1,-36 17-15,19-18 16,-1 1-16,-17 0 15,17 17-15,0-35 16,-17 0 15,-1 0-31,1-18 16,17 1 0,-17-1-16,35-17 15,-36 17-15,1 18 16,0 0-16,-18-17 15,17 17 17,1 0-17,0 0 1,-1 0 0,1 0 30,0 0-46,17 0 16,-18 0 0,1 0-1,0 0 1,-1 0-16,1 0 16,-18 17-1,18-17 1,-18 18-1,17-1-15</inkml:trace>
  <inkml:trace contextRef="#ctx0" brushRef="#br2" timeOffset="146575.0239">15240 12012 0,'18'0'31,"-1"0"-15,19 0-16,-19 0 15,1 0-15,17 17 16,-17-17 0,-1 0 15,1 18-31,0-18 16,-1 0-1,1 0 1,0 0-16,-1 0 15,19 0 1,-19 0-16,1 0 16,17 0-16,0 18 15,1-18-15,-1 17 16,0-17-16,0 0 16,-17 0-1,0 0 1,-1 0-1,1 0-15,0 0 16,-1 0 0,19-17-16,-1-19 15,18 19-15,0-19 16,0 19-16,-18-1 16,0 1-16,-17 17 15,-1-18-15</inkml:trace>
  <inkml:trace contextRef="#ctx0" brushRef="#br2" timeOffset="147504.1376">11695 12065 0,'17'0'0,"1"0"16,35 0-1,-36 17-15,36-17 16,0 0-16,0 0 16,-18 0-16,1 0 15,-1 0-15,-17 0 16</inkml:trace>
  <inkml:trace contextRef="#ctx0" brushRef="#br2" timeOffset="149831.3794">12735 10989 0,'-17'0'328,"-1"0"-313,0 0 1,1 0-16,-1 17 16,-17-17-1,17 0-15,1 18 16,-19 0-16,19-18 15,-1 0 17,0 17-17,1 1 1,17 0 0,-18-1-1,18 1 1,0-1-1,0 1 1,0 0 0,0-1-16,0 1 15,0 0-15,18-18 16,-1 17-16,-17 1 16,18-18-16,-18 18 15,18-18 1,-1 17-1,1-17 1,-18 18 0,18-18-16,-1 0 15,1 17 1,-1-17 0,1 0 15,0 0-16,-1 0 17,1 0-1,0 0-15,-1 0-1,1-17-15,0 17 31,-18-18-15,17 18 0,1-35-1,-1 17 17,-17 1 14,0-1 1,18 0-31,-18-17-16,0 17 16,0 1-1,0-1 1,0 1-1,0-1 17,0 0-17,-18 18 1,18-17-16,-17-1 16,-1 18-16,18-18 15,-17 18 1,-1 0 31,0 0-32,-17 0 1,17 0 0,1 0-1,-1 0 16</inkml:trace>
  <inkml:trace contextRef="#ctx0" brushRef="#br2" timeOffset="151353.552">13670 10971 0,'-18'0'78,"1"0"-47,-1 0 31,1 0-15,-1 0-31,-17 18 0,17-1-16,-17-17 15,35 18-15,-18-18 16,18 18-16,-18-1 15,18 1 1,-17 0 0,-1 17-1,18-18 1,0 1-16,0 0 16,0-1-1,0 1 1,18-18-16,-18 18 15,17-1 1,-17 1 0,18-18-16,-18 18 15,18-1-15,-1 1 16,1-1 0,0 1-1,-1-18 16,1 0 1,0 0-17,-1 0-15,1 0 16,-1 0 0,1 0-1,0 0 1,-1 0-16,1-18 15,0 1 17,-18-1-32,17 1 15,-17-1 1,18 18 0,-18-18-16,0 1 31,0-1-16,0 0-15,0-17 16,0 17 0,0 1-1,0-1-15,0 1 16,0-19 0,0 19-1,-18-1 1,18-17-1,-17 17 1,17 0 0,0 1-16,-18 17 15,18-18 1,-18 18-16,1 0 31,-1 0 0,0 0-15,1 0-16,-1 0 16,1 0-16</inkml:trace>
  <inkml:trace contextRef="#ctx0" brushRef="#br1" timeOffset="158231.6613">12453 11165 0,'-18'0'156,"18"-18"-140,0 1 62,-17 17-47,17 17 219,-18-17-234,18 18-1,0 0 1,-18-18 0,18 17-16,-17 1 15,17 0 16,-18-18-15,18 17-16,0 1 16,-17-18-1,17 18-15,0-1 78,0 1-31,17-18-15,1 0-1,-1 0-31,1 0 31,0 0 63,-1 0-79,1 0 1,-18-18 31,0 1 31,0-1-62,0 0-16,0 1 15,0-1 1,0 0 0,0 1-1,0-1 1,0 0 15,0 1 32</inkml:trace>
  <inkml:trace contextRef="#ctx0" brushRef="#br1" timeOffset="160327.7773">12506 10830 0,'-18'0'93,"18"18"-30,-17-1-47,-1 1-16,18-1 31,0 1-31,0 0 62,0-1-30,0 1-17,0 0 1,0-1-1,0 1 32,0 0-15,0-1-17,18-17 1,-18 18 15,17-18-15,1 0 31,-18 18-47,18-18 46,-1 0-30,1 0 0,0 0 15,-1-18-15,-17 0-16,18 18 15,-18-17-15,17-1 16,-17 0-1,0 1 1,0-1 31,0 0 0,0 1-32,0-1 1,0 0-16,0 1 31,-17 17-15,-1-18 0,1 1 15,17-1-16,-18 18 17,18-18-1,-18 18 0,1 0 16,-1 0 0</inkml:trace>
  <inkml:trace contextRef="#ctx0" brushRef="#br1" timeOffset="162416.0152">12982 10936 0,'-17'0'265,"-1"0"-249,0 0-16,18 17 15,-17-17-15,17 18 16,-18-18-16,0 0 16,18 18-16,-17-18 15,17 17 1,0 1-16,-18-18 16,18 18-1,-18-1 16,18 1 48,0 0-64,0-1 1,18-17-1,-18 18 1,18-18 15,-1 17-15,1-17 0,-18 18-1,18-18 1,-1 0-1,-17 18 1,18-18 0,0 0-16,-1 0 47,1 0-32,0 0 16,-1 0-15,1-18 0,-18 0-1,0 1 32,0-1-16,0 1-15,0-1 0,0 0-1,0 1 32,0-1 0,0 0-16,-18 18-15,1 0 15,17-17 47,-18 17-62</inkml:trace>
  <inkml:trace contextRef="#ctx0" brushRef="#br0" timeOffset="181936.143">10107 10371 0,'18'0'141,"52"0"-141,-17 0 15,0 0-15,18 0 16,70 0-16,-35 0 15,-18 0-15,35-17 16,-35-1-16,-17 18 16,17 0-16,-17 0 15,-1 0-15,19 0 16,-37 0-16,1 0 16,0 0-16,-17 0 15,16 0-15,1 0 16,18 0-1,0-18-15,-36 18 16,18 0-16,-18 0 16,18 0-16,-18 0 15,18 0-15,0 0 16,-18 0-16,18 0 16,0 0-16,0 0 15,-18 0-15,18 0 16,18 0-16,-18 0 15,17-17-15,1 17 16,-18 0-16,0 0 16,17 0-16,-17 0 15,0-18-15,0 18 16,18 0-16,-19 0 16,1 0-16,0 0 15,0 0-15,18 0 16,-18 0-16,35 0 15,0 0-15,-17 0 16,-1 0-16,1 0 16,17 0-16,-35 0 15,17 0 1,-17 0-16,18 0 16,-18 0-16,17 0 15,-17 0-15,0 0 16,0 0-16,0 0 15,18 0-15,-36 0 16,18 0-16,-18 0 16,0 0-16,18 0 15,-35 0-15,17 0 16,-17 0-16,35 0 16,-36 0-16,1 0 15,0 0-15,-1 0 16,1 0-16,17 0 15,-17 0 1,-1 0 0,1 0-16,0 0 15,-1 0-15,19 0 16,-19 0-16,1 0 16,17 0-16,18 0 15,-18 0-15,18-17 16,-17 17-16,-1 0 15,0-18-15,0 18 16,1 0-16,-36-18 16,35 18-1,-17 0-15,17 0 16,-17 0 0,17 0-1,-35-17 1,17 17 78</inkml:trace>
  <inkml:trace contextRef="#ctx0" brushRef="#br0" timeOffset="183751.6012">9931 9683 0,'17'0'110,"54"0"-95,17 0-15,0 0 16,36-17-16,-1 17 15,-17 0-15,18 0 16,-1 0-16,-17 0 16,17 0-16,-17 0 15,0 0-15,-35 0 16,17 0-16,-35 0 16,0 0-16,-1-18 15,-16 18 1,17 0-16,-36 0 15,19-18-15,-19 18 16,19 0-16,-19 0 16,36-17-16,-35 17 15,-1 0-15,19 0 16,-1 0-16,0-18 16,0 18-16,-17-17 15,17 17-15,1 0 16,-19 0-1,1 0 235,0 0-234,-1 0-16,36 0 16,-18 0-16,1 0 15,-1 0-15,-17 0 16,17 0-16,-18 0 31,1 0 32,0 0-48,-1 0 1</inkml:trace>
  <inkml:trace contextRef="#ctx0" brushRef="#br0" timeOffset="187768.0143">9860 9701 0,'18'0'31,"17"-18"-15,-17 18-16,17 0 16,0 0-16,18 0 15,0 0-15,0 0 16,0 0-16,0 0 15,0 18-15,0-18 16,0 0-16,-18 0 16,18 18-16,-18-18 15,0 0-15,18 0 16,-17 0-16,-1 0 16,18 0-16,-18 0 15,0 0-15,1 0 16,-1 0-16,18 17 15,0-17-15,-36 0 16,36 0-16,0 0 16,0 0-16,0 0 15,18 0-15,-19 0 16,1 0-16,-17 0 16,-1 0-1,-17 0-15,-1-17 16,18 17-16,-17 0 15,-18-18 1,35 18-16,-17 0 16,17-18-16,18-17 15,-17 35-15,-1-18 16,0 1-16,-17 17 16,17 0-16,0-18 15,-17 1-15,17 17 16,-35-18-16,18 0 15,-1 18-15,19-35 16,-19 17-16,1 1 16,17-1-16,-35-17 15,36 17-15,-19 1 16,-17-19-16,18 19 16,-18-1-16,0 0 15,0 1-15,0-1 16,17 0-1,-17-17-15,18 0 16,-18 17-16,0 1 16,0-19-1,0-34-15,0 17 16,18 0-16,-18 18 16,0-1-16,0 1 15,0 0-15,0 17 16,0-17-16,0 0 15,0 17-15,0-17 16,0-18-16,0 35 16,0-17-16,0 17 15,0-17-15,0 17 16,0 1-16,0-1 16,0 0-1,0 1 32,0-1-16,0 0-15,0 1 0,-36 34 93,19 36-109,-1 18 16,1-18-16,-19 17 15,19-17-15,17-17 16,-36 34-16,36-52 15,-17 17-15,17-17 16,0-1 0,-18-17-1,18 18 1,18-71 109,17-17-109,-17 17-16,-1 17 15,19 1-15,-19 0 16,1 0-16,-1 17 15,-17-17-15,18 17 16,0 18-16,-18-18 16,17 54 77,-17-19-77,18 19-16,-18-1 16,0 0-16,35 18 15,1 0-15,-19 17 16,36 1-16,-18 0 16,-17-36-16,17 0 15,-17 0-15,0-35 16</inkml:trace>
  <inkml:trace contextRef="#ctx0" brushRef="#br0" timeOffset="189247.6245">14270 10371 0,'35'0'15,"-17"0"1,-1 0 0,36-17-1,-35 17-15,0 0 16,-1-18-16,1 0 15,35 18-15,-18-17 16,-17 17-16,17-18 16,18 1-16,0 17 15,-18-36-15,-17 19 16,52 17-16,-17-18 16,-18 0-16,-17 18 15,0 0-15,17-17 16,-17-1-1,-1 18 1,1-18-16,17 1 16,-17-19-16,0 36 15,17-17-15,-35-1 16,17 18-16,1 0 16,-18-17-16,18 17 15,-18-18-15,17 0 16,1 1-1,0 17 1,-18-18-16,17 18 16,-17-18-16,36 1 15,-36-19 1,35 1-16,-35 18 16,35-19-16,-35 19 15,18-19-15,-1 1 16,1-18-16,0 18 15,-18 0-15,17-18 16,19 0-16,-36 0 16,0 35-16,0 1 15,0-19-15,17-17 16,-17 18-16,0 0 16,18 0-16,-18-1 15,0 1-15,0-18 16,0 0-16,0 18 15,0-18-15,0 18 16,-18 17-16,18-17 16,0-1-16,0 1 15,-17 18-15,17-1 16,0 0-16,-18-17 16,18 17-16,-18-17 15,18 17-15,-17 1 16,17-18-16,0 17 15,-18 0 1,18-17-16,-18 0 16,18 17-16,0-17 15,0-1-15,0 1 16,-17 18-16,17-19 16,0 19-16,0-1 31</inkml:trace>
  <inkml:trace contextRef="#ctx0" brushRef="#br0" timeOffset="190257.1274">15363 8590 0,'0'35'32,"0"36"-32,-35 17 15,18-35-15,-19 17 16,19-17-16,-1 18 16,18-54-16,-18 1 15,18 0-15,0-1 16,0 1-16,18-89 109,17-17-93,-17 35-16,35-17 15,-18-1-15,-17 18 16,17-17-16,-17 34 16,-18 19-16,0-1 15,17 18-15,1 0 125,35 35-109,-35 1 0,-1-1-16,1 0 15,-1 1 1,1-1-16,17 0 15,-17 18-15,0-35 16,-1 35-16,1-36 16,0 1-16,-18 0 15,17-18 1,1 0 15,-18 17 63,-35 36-94</inkml:trace>
  <inkml:trace contextRef="#ctx0" brushRef="#br0" timeOffset="192815.6108">8537 9948 0,'0'-18'16,"18"18"15,-18-17-31,0-1 15,-18 18 220,1 0-235,-19 0 15,19 0-15,-19 0 16,19 18-16,-1-18 16,0 0-16,1 17 15,-1 1 1,1 0 15,-1 17-15,0-17-1,18 17 1,-17-18 0,17 1-16,0 17 15,0 1-15,0-19 16,0 1-16,0 17 16,0 1-16,0-19 15,0 1-15,0-1 16,0 1-16,17 0 15,1-1 1,0-17-16,-1 18 16,1-18-16,-1 18 15,19-18 1,-19 0 0,1 0-16,0 0 15,-1 0 1,19-18-1,-1-17-15,-35-1 16,35 1-16,-35 18 16,35-36-16,-35 17 15,18 19-15,-18-1 16,0 0-16,0 1 16,0-1-1,0 0 1,-18 18-1,18-17 1,-17 17 15,17-18-15,-18 1 0,0 17 124,18 35-62,0 0-78,0-17 16,0-1 0,18 19-16,0-36 15,-18 17-15,0 1 16,0 0-1,17-18-15,-17 17 16,18 1 15,0-18-15,-1 0-16,-17 18 16,18-1-16,0-17 15,-1 0 1,1 0 124,0 0-108,-1 0-17,1-17 32,-1-1-31</inkml:trace>
  <inkml:trace contextRef="#ctx0" brushRef="#br0" timeOffset="193511.3709">8890 10001 0,'18'18'47,"-18"34"-47,0-34 16,17 17-16,1 18 15,-18-35-15,18 0 16,-18 17-16,0-17 31,0-1 16,17-17-16,-17 18-15,0-1 15,0 1 63</inkml:trace>
  <inkml:trace contextRef="#ctx0" brushRef="#br0" timeOffset="193976.0589">8890 9860 0</inkml:trace>
  <inkml:trace contextRef="#ctx0" brushRef="#br0" timeOffset="195296.8963">9155 9983 0,'17'0'78,"1"18"-63,0 0-15,-18-1 16,17 18-16,1-17 16,-1 0-16,-17 17 15,18-17-15,0 17 16,-18-17-16,17 17 15,-17-17 1,0 17 0,0-18-1,0 1-15,18-18 16,-18 18-16,-18-18 172,1 0-157,-19-18 1,36 0-16,-17-34 16,17 34-16,-18 0 15,18 1 1,0-1-16,0-17 16,0 17-1,0 0 1,0 1-1,0-36-15,0 35 16,18 1-16,-18-1 16,17 0-16,1 1 15,-18-1 1,18 18 0,-18-18-1,17 18 1,1-17-1,-18-1 17,18 18 15</inkml:trace>
  <inkml:trace contextRef="#ctx0" brushRef="#br0" timeOffset="196343.7331">8290 10953 0,'0'53'78,"0"-17"-78,0-1 16,0-17-16,0-1 15,0 1-15,0-1 16,0 1-16,0 0 16,0-1 15,0 1-16,0 0 1,0-1 0,0 1-16,0 0 15,0-1 1,0 18 0,18-17-1,-18 0 1,0-1 15</inkml:trace>
  <inkml:trace contextRef="#ctx0" brushRef="#br0" timeOffset="197192.1718">8061 10936 0,'18'0'16,"-1"0"-1,1 0-15,0 0 16,-1 0-16,18 0 16,-17 0-1,0 0 1,17-18-1,-17 18-15,-1 0 16,1-18 0,0 18-1,-1 0 1,1 0-16,-1 0 16,1 0-1,0 0 16,-1 0 1,1 0-32,0 0 15,-1 0 1,1 0 0,0 0 15</inkml:trace>
  <inkml:trace contextRef="#ctx0" brushRef="#br0" timeOffset="197927.8153">8167 11571 0,'53'0'62,"-18"-18"-46,0 1-16,-17 17 0,17 0 16,-17 0-1,17-18-15,-17 0 16,-1 18-16,1 0 16,0 0-16,-1 0 46</inkml:trace>
  <inkml:trace contextRef="#ctx0" brushRef="#br0" timeOffset="199063.8559">8502 11253 0,'35'18'47,"-17"17"-47,-1 0 16,1-17-16,-18 17 15,18-17-15,-18 0 16,17-1 0,-17 1-1,0 0 1,18-18-1,-18 17-15,0-34 125,0-19-125,18 1 16,-18 17-16,0-17 16,17 17-16,-17 1 15,0-1-15,18 1 16,-18-1-16,18 18 47,-18-18-32,17 18 48,1 0-32,0 0-31,-1 36 16,1-19-1,-18 18 1,0 1 0,17-19-16,1 19 15,0-19-15,-18 19 16,0-19-16,0 1 16,0 0-1</inkml:trace>
  <inkml:trace contextRef="#ctx0" brushRef="#br0" timeOffset="199881.5299">8943 10989 0,'0'35'79,"0"-17"-79,0-1 15,0 36-15,0-18 16,18 1-16,-18-1 15,17 0-15,-17 1 16,0-19-16,0 1 16,0-1-16,0 1 15,18 0 1,-18-1-16,0 1 16,17 0-1,-17-1 1,0 1-1,0 0-15,0-1 16,18 1 15,0-18 63,-1 0-78,1 0-1,0 0 1</inkml:trace>
  <inkml:trace contextRef="#ctx0" brushRef="#br0" timeOffset="201200.0668">9190 11377 0,'18'0'63,"-1"0"-48,-17-18-15,18 18 16,-1-18-1,1 18-15,0 0 16,-1-35-16,19 18 16,-1-1-16,-17 0 15,17-17-15,0 17 16,-17 1 0,-1-1-16,-17 0 15,0 1 48,0-1-32,0 1 16,-17 17-16,-1 0-15,0 0-16,1 0 15,-1 0 1,1 17 15,-1 1-15,0-1-1,-17 19-15,0-36 16,-1 35 0,19-17-16,-1-1 15,1 1 1,-1-18 15,18 18-31,0-1 16,0 1-1,0 17 1,0-17-16,0-1 16,0 1-16,0 0 15,0-1 1,18 1 15,-18 0-15,17-18-1,1 17 1,-18 1 0,17-18 31,1 0-16,0 0-31,-1 0 15,1 0-15,17 0 16,-17-18-16,0 18 31,-18-17-15,17 17 0,1 0 30</inkml:trace>
  <inkml:trace contextRef="#ctx0" brushRef="#br0" timeOffset="202152.8166">9578 10953 0,'0'36'78,"18"-19"-78,-18 1 16,17 17-16,-17-17 15,18 0-15,-1 17 16,-17-18-16,0 1 15,18 17-15,-18-17 16,0 0-16,0 17 16,18 0-16,-18-17 15,17 17-15,-17-17 16,18 17-16,0-17 16,-18-1-1,17-17 1,-17 18-1,0 0 1,18-18-16,-18 17 16,18-17-1,-1 0 1,1 0 15,-1 0-31,19-17 16,-1-19-16,-17 19 15,-1-1 1,1 0-16,-18 1 16,0-1-16,0 0 15,0 1 32</inkml:trace>
  <inkml:trace contextRef="#ctx0" brushRef="#br0" timeOffset="202655.1797">9648 11253 0,'18'-17'62,"0"17"-62,-1 0 16,19 0-16,-36-18 16,17 18 15</inkml:trace>
  <inkml:trace contextRef="#ctx0" brushRef="#br2" timeOffset="208159.6224">15187 1940 0,'0'-18'16,"18"18"93,17 18-93,18-18-16,0 0 16,17 0-16,54 0 15,-1 0-15,36-35 16,-18 35-16,18-18 15,0 18-15,-18-18 16,0 18 0,-53 0-16,18 0 15,0 0-15,-53 0 16,0 18-16,-18 0 16,18-1-16,0-17 15,17 18-15,-17-18 16,18 18-16,17-18 15,-18 0-15,-17 0 16,18 0-16,0 0 16,-36 0-16,-18 0 15,19 0-15,-1 17 16,-17-17-16,-1 0 16,19 0-16,-1 0 15,-18 0-15,19 0 16,-1 0-16,0 0 15,-17 0-15,17 0 16,-17 0 0,17 0-1,-17 0-15,-1 0 16,1 0 15</inkml:trace>
  <inkml:trace contextRef="#ctx0" brushRef="#br2" timeOffset="209271.5671">18327 1746 0,'0'18'62,"-35"17"-46,-1 0-16,19 0 15,-36-17-15,35 17 16,-17-35-16,0 18 16,35 0-1,-18-18-15,0 0 32,1 0-1,17 17-16,-18-17-15,-17 0 16,17 18-16,0-18 16,1 17-16,-1-17 15,18 18 110,18 17-109,-18-17 0,35 17-1,-17 1-15,-1 34 0,19-52 16,-19 35-1,19-18-15,-36 0 16,35-17-16,-18 17 16,1-35-16,0 0 78</inkml:trace>
  <inkml:trace contextRef="#ctx0" brushRef="#br2" timeOffset="210616.6671">18627 1905 0,'17'0'32,"-17"35"-17,0 0-15,0 0 16,0 1-16,0 17 16,0-18-16,0 0 15,0-17-15,0 0 16,0 17-16,0-18 15,0 1 1,18-18 0,-18 18-16,18-36 93,52-17-77,-52 0-16,17-1 16,0 19-16,-17-1 15,0 0-15,-1 18 16,-17-17-16,18 17 16,-18 35 77,0 0-77,0-17-16,0 0 16,0 17-16,0-18 15,18 19-15,-1-1 16,-17-17-1,18-18-15,-18 17 16,17-17 31,1 0-31,0 0-1,-1 0 1,1 0-1,0 0 1,-1 0 15,-17-17-15,18 17 0,-18-18-16,18 0 15,-18-17-15,17 0 16,-17 0-16,0-1 15,0 1-15,0 0 16,0-1-16,0 1 16,0 17-16,0 1 15,0-1 1,0 1 31,0-1-16,0 0-15,0 1-1</inkml:trace>
  <inkml:trace contextRef="#ctx0" brushRef="#br2" timeOffset="212297.0732">19544 1975 0,'-18'0'93,"1"0"-93,-1 0 16,0 0 0,-17 0-1,0 0-15,17 0 16,1 0 46,17 18-62,-18-1 16,0 1-16,1 0 16,-1-1-1,18 19 1,0-19-16,-18 1 16,18 0-16,0-1 15,0 1-15,0 0 16,0-1-1,0 1-15,0 17 16,0 0 0,0-17-1,0 0 1,18-18 15,0 0 0,-1 0-31,1 0 32,0-18-17,-18 0-15,17 1 16,1-19-16,-1 19 16,1-18-16,0 35 15,-18-18 1,17 0-1,-17 1 1,18-1 0,-18 0-1,0 1 1,0-1 0,18 0-1,-18 1-15,17-1 16,-17-17-16,18 17 15,0 1 1,-18 52 125,0-18-126,0 1-15,0 17 16,0 1 0,0-19-1,0 1-15,0 0 16,0 17-16,17-17 15,-17-1-15,0 1 16,0-1-16,18-17 16,-18 18-16,0 0 31,17-18 0,1 0 32,0 0-32,-1 0-31,19-18 16,-19 0-1,1 1-15,17-1 16</inkml:trace>
  <inkml:trace contextRef="#ctx0" brushRef="#br2" timeOffset="213145.3314">19932 1816 0,'0'18'31,"0"0"-31,0-1 16,0 1 0,0 17-16,0-17 15,0 0-15,0 17 16,0-18-16,0 19 16,0-19-1,0 1-15,0 17 16,0-17-16,0 0 15,0-1-15,0 1 16,0 0-16,0-1 16,0 18-1,18-35-15,-18 18 16,0 0 0,17-18-1,1 17 1,-18 1-16,17-18 62,1 0-46,0 0 0,-1 0-16,1 0 15,-18-18 1,18 18-16,-1-17 31,1 17-15,-18-18-1,0 0 1,0 1 0</inkml:trace>
  <inkml:trace contextRef="#ctx0" brushRef="#br2" timeOffset="213928.1761">19914 2046 0,'18'0'31,"0"0"-31,-1 0 16,1 0-16,-1 0 15,-17-18 1</inkml:trace>
  <inkml:trace contextRef="#ctx0" brushRef="#br2" timeOffset="215344.3883">20426 2116 0,'17'0'78,"1"0"-63,0 0 1,-1 0 0,1 0-16,0-17 15,-18-1-15,17 18 16,1-18-16,0 1 15,17-1 1,-35-17-16,18 17 16,-1 1-16,-17-1 15,18 18 1,-18-18 0,0 1-1,-35 17 48,17 0-63,0 0 15,1 0 17,-1 0-17,-17 17-15,17-17 16,0 18-16,1 0 15,-19-1 1,19 1 0,17-1-16,-18 1 31,18 0 0,0-1-31,0 1 16,0 17-1,0 1-15,0-19 16,0 19-16,0-19 16,0 18-16,0 1 15,0-19-15,18 19 16,-18-19-16,17-17 16,-17 36-16,18-19 15,0 1-15,-1-1 16,-17 1 15,18-18-31,0 0 31,-1 0 1,1-18-1,0 1-16,-1-1-15,-17 1 16,36-1-16</inkml:trace>
  <inkml:trace contextRef="#ctx0" brushRef="#br2" timeOffset="216543.9497">20920 1940 0,'35'0'79,"-35"18"-64,35-18-15,-35 35 16,18-35-16,0 35 15,-1-35-15,-17 18 16,18-18-16,-18 17 16,0 1-16,0 0 15,17-18-15,-17 35 16,0-17-16,18 17 16,-18-17-16,0-1 15,0 18-15,0-17 16,0 0-16,0-1 15,0 1 1,0 0-16,0-1 16,0 1-1,-18-18 63,1 0-78,-1-35 16,1 17-16,17-17 16,0 17-16,0-35 15,0 18-15,0 17 16,0 1-16,0-36 16,0 35-16,17 0 15,-17-17-15,35 0 16,-17 17-16,0 1 15,-1-19-15,1 19 16,0-1 0,-18 0-1,17 18 1</inkml:trace>
  <inkml:trace contextRef="#ctx0" brushRef="#br0" timeOffset="227135.4306">4110 13599 0,'0'71'109,"0"17"-93,18-35-16,-18 17 16,17-34-16,1 17 15,-18-18-15,0 18 16,17 0-16,1 17 16,-18-34-16,35 17 15,-35-18-15,0 0 16,18 0-16,0-17 15,-18 17-15,0-17 16,17 0-16,1 17 16,-18-18-16,0 1 15,18 0 1,-1-54 140,-17-16-156,35-1 16,-17 0-16,0 0 15,-18-18-15,17 1 16,19-1-16,-19-35 16,19 18-16,-19 18 15,-17-1-15,18-17 16,-1 35-16,1 0 16,0 35-16,-18-17 15,0 17-15,0 1 16</inkml:trace>
  <inkml:trace contextRef="#ctx0" brushRef="#br0" timeOffset="228575.9609">4674 14217 0,'18'0'16,"0"0"-1,-1 0 1,1 0 15,-1 0-31,1-18 16,0 0 0,-18 1-1,17-1-15,1 18 16,-18-18-16,35 1 15,-35-1 1,18 18-16,-18-17 0,18 17 16,-18-36-1,17 19 1,-17-1-16,18 0 16,-18 1-16,0-19 15,0 19-15,0-1 16,18-17-16,-18 17 47,-18 18 15,0 0-31,1 0-31,-1 0 16,0 0-16,1 0 16,-19 0-1,19 18 1,-19-1 0,19-17-16,-18 36 15,-1-19 1,19-17-16,-19 18 0,19 0 15,-1-1 1,0 1-16,1-18 16,-1 18-16,1-1 15,17 1 1,0 0-16,0 17 16,0-18-1,0 19 1,0-19-16,0 1 15,0 17-15,0-17 16,0 17 0,17-17-16,1-1 15,-18 1-15,17 0 16,19 17-16,-19-17 16,1-1-1,0 1 1,-1-18-16,1 0 15,0 18-15,-1-18 16,1 0 0,-1 17-16,1-17 15,0 0 1,-1 0-16,1 0 16,0 0-1,-1 0 1,1 0-1,0 0-15,-1 0 16,1-17 0,0 17-1,-1 0 1,-17-18 0,18 18 15,-1-18-16</inkml:trace>
  <inkml:trace contextRef="#ctx0" brushRef="#br0" timeOffset="230015.58">5186 13829 0,'17'17'31,"1"18"-15,-18-17-16,18 0 15,-1 35-15,-17-36 16,36 19-16,-19-1 16,-17 18-16,18-18 15,0-17-15,-18 17 16,0 0-16,17 18 15,1-35-15,-18-1 16,18 19-16,-18-19 16,0 1-16,0 0 15,0-1 1,0 1 0,17-18-1,-17-18 110,0-17-109,0-18-16,18 18 15,-18 0-15,17-1 16,1 1-16,0-18 16,-1 18-16,1 17 15,0-17-15,-1 35 16,-17-18-16,18-17 16,0 35-1,-18-18-15,0 1 63,17 17-48,1 0-15,-18-18 16,17 18 0,1 0-1,0 0 16,-1 18-31,19-1 16,-19 19 0,19-1-16,-36-17 15,17 17-15,1 0 16,-18-17-16,17 17 16,1 0-16,-18 1 15,0-19-15,0 1 16,18 17-16,-18-17 15,0 17-15,0 0 16,17-17-16,-17 0 16,0-1-16,0 1 15,0-1 17,18-17-1</inkml:trace>
  <inkml:trace contextRef="#ctx0" brushRef="#br0" timeOffset="231160.3099">6068 13440 0,'17'36'47,"1"17"-32,-18-36-15,18 36 16,-18-17-16,0-1 16,0 0-16,17 0 15,1 1-15,-18-19 16,0 19-16,18-19 16,-1 1-16,-17 17 15,0 0-15,18-17 16,-18 0-16,18 35 15,-18-36-15,17 1 16,-17 17 0,0-17-16,0-1 15,0 1 1,18-18-16,-18 18 16,0-1-1,17-17-15,-17 18 31,18 0-15,0-18-16,-18 17 16,0 1-16,17 0 15,1-18 32,0 0-31,-1 0-1,1 0 1,17 0 0,-17 0-1,35 0-15,-36-18 16,1 0-16,35 1 16,-35-1-1,-1 18 1,-17-18 78</inkml:trace>
  <inkml:trace contextRef="#ctx0" brushRef="#br0" timeOffset="232206.8138">5944 13829 0,'36'0'16,"-19"0"-1,54-18-15,-18 18 16,-18 0-16,0 0 16,53-18-16,-52 1 15,-1 17 1,0-18-16,-17 18 15</inkml:trace>
  <inkml:trace contextRef="#ctx0" brushRef="#br0" timeOffset="233975.9232">6826 13705 0,'0'18'31,"0"17"-15,0-17-16,0-1 16,0 19-16,0-1 15,0-18-15,0 1 16,0 17-16,0-17 15,18 17-15,-18-17 16,0 17-16,18-17 16,-18 0-16,17 17 15,-17 0-15,18-17 16,-1-1 0,1 1-1,-18 0 1,0-1-16,18-17 15,-1 36 1,1-19-16,0 1 16,-1-18-1,1 17 1,0-17 0,17 0-1,-18 0 1,19 0-16,-19-35 15,19 18-15,-19-19 16,19 1-16,-19 0 16,18-1-16,-17-34 15,17 17-15,-17 18 16,17-36-16,1 1 16,-36 34-16,0 1 15,17 17-15,-17-17 16,0 17 15,-17 18 78,17-17-93,-18 17 62,0 0-62,18 17-1,-17 19-15,17-19 16,-18 19-16,18-1 16,-18 0-16,18-17 15,0 17-15,0 0 16,0 1-16,0-1 16,0-17-16,18 17 15,-18-17-15,18-1 16,-1 1-1,1-1 17,0-17-32,-1 18 15,-17 0 1,18-18 0,0 0-1,-1 0 1,-17 17-16,18-17 15,-1 0 48,1 0 15,0 0-62</inkml:trace>
  <inkml:trace contextRef="#ctx0" brushRef="#br0" timeOffset="235504.1203">7691 13635 0,'17'0'15,"1"0"-15,-1 0 32,1 0-17,0 0-15,-1 17 16,1 1-1,0-1-15,-1 19 16,1-19-16,0 54 16,-1-1-16,19-17 15,-19 36-15,1-19 16,-18-17-16,17-18 16,1 1-16,0-19 15,-18 1 48,0 0-32,0 17-31,-18-18 16,-17-17 77,17 0-77,1 0 15,-1-17-15,0-18-1,18 17-15,-17-17 16,-1-18-16,18 17 16,0 1-16,0 0 15,0 17-15,0-17 16,0 17-16,0-17 16,18 0-1,-1-1 1,-17 19-16,0-1 15,18-17-15,0 17 16,-1-17-16,18 0 16,-17-1-16,0 19 15,-18-1-15,17 1 16,-17-1 46,18 0-46,0 18 0,-18-17-16,17 17 31</inkml:trace>
  <inkml:trace contextRef="#ctx0" brushRef="#br0" timeOffset="236713.049">8361 13635 0,'0'17'78,"0"18"-62,0-17-16,17 0 16,-17-1-16,18 36 15,-18-35-15,0 0 16,0 17-16,0-18 15,18 1-15,-18 0 16,0-1-16,0 1 16,17 0-1,-17-1 1,0 1-16,0 0 16,0-1-16,0 1 15,0 0 1,0-1-1,18-17 17,-18 18-32,0-1 31,0 1-31,18-18 16,-1 0 15,-17 18-16,18-18 1,0 0 31,-1 0-16,1 0-31,-1 0 16,1 0 15,-18-36 94</inkml:trace>
  <inkml:trace contextRef="#ctx0" brushRef="#br0" timeOffset="237248.37">8273 13370 0</inkml:trace>
  <inkml:trace contextRef="#ctx0" brushRef="#br0" timeOffset="240912.5504">9842 13564 0,'-17'0'110,"-1"0"-95,1 0 1,-1 0 0,18-18-1,-18 18 1,1 0 46,-1 0-46,0 0 62,1 0-62,-1 0-1,0 0 1,1 18 0,17 0-16,-18-18 31,18 17-31,-17-17 31,17 18 16,-18-18-47,18 18 16,-18-1-16,18 1 15,0-1 32,0 19-31,0-19-1,18 1-15,-18 0 16,18-1-16,-1 1 16,-17 0-1,18-18 1,-1 0-1,1 0-15,0 0 32,-1 0-17,1 0-15,0 0 16,-1 0-16,19 0 16,-19-18-16,1 18 15,17 0-15,-17 0 16,-1 0 15,1 0-15,0 0-16,-1 0 15,-17 18 1,18-18-16,-18 17 16,18 1-16,-1-1 15,-17 1-15,0 0 16,18-1-16,-18 1 15,0 0 1,0-1-16,0 1 16,0 0-1,0-1-15,-35 19 32,17-19-17,0 1-15,18-1 16,-17-17-16,-1 0 62,0 0-46,1 0-16,-1 0 16,0 0-16,1 0 15,-1 0 1,-17 0 46,17 0-46,1 0 0,-1-17-16,-17 17 15,17 0 1,0 0-1,1 0 1,-1 0 0,1 0 15,-1 0 0</inkml:trace>
  <inkml:trace contextRef="#ctx0" brushRef="#br0" timeOffset="242072.8629">10372 13687 0,'0'-17'156,"-18"17"-140,0 0-1,1 0 1,-19 0 31,19 0-47,-1 17 15,-17 1-15,17 0 16,-17 17-16,17-17 16,1-1-16,-1 1 15,18 0 32,0 17-16,0-18-15,0 19 0,0-19-16,0 1 15,0 0 1,0-1-1,18 1 1,-1-18 0,1 18-16,0-1 15,-1-17 1,1 0-16,-18 18 16,35 0-16,-17-18 15,-1 0 1,1 0-1,0 0 1,-1 0-16,1 0 16,17 0-16,-35-18 15,18 18-15,0 0 16,-1-18-16,1 18 16,0 0-1,17 0 1,-18 0-16,19 0 15,17 0 1</inkml:trace>
  <inkml:trace contextRef="#ctx0" brushRef="#br0" timeOffset="243312.2224">10760 13635 0,'35'0'47,"0"17"-31,-17 1-16,0-1 15,-18 1-15,35 0 16,-35 17-16,35 18 16,-17-35-1,-18 17-15,17-18 16,1 19-16,-18-19 16,0 19-16,0-1 15,18-35-15,-18 35 16,0-17-16,0 0 15,0-1 1,0 1 0,0-1-1,0 1 1,0 0 0,0-1-1,-18-17 1,18 18-1,-18-18 1,1 0 0,-1 0-1,0-18-15,18-17 16,-17 17 0,17 1-16,0-1 15,0 1-15,0-1 16,0-17-16,17 17 15,1-17 1,-18 17-16,18-17 16,-1 17-1,1 0-15,0-17 16,17 18-16,-17-19 16,34 1-16,-34 17 15,0 1-15,-1-1 16,1 18-1,-18-18 48</inkml:trace>
  <inkml:trace contextRef="#ctx0" brushRef="#br0" timeOffset="244864.7116">11307 13652 0,'0'18'32,"0"-1"-17,0 19-15,0-1 16,0-17-1,0 17-15,0-17 16,0 34-16,0-34 16,0 0-16,0 17 15,17-35-15,-17 18 16,18-18-16,-18 17 16,17-17-1,-17 36 1,18-36-16,-18 17 15,18-17-15,-1 0 16,1 0 0,-18 18-16,18-18 15,-1 0 1,1 0-16,0 0 16,-1-18-16,18 1 15,-17-1-15,17-17 16,-17 17-16,-18-17 15,18-1-15,-18 1 16,0 18-16,0-1 16,0-35-16,0 35 15,0 1 1,-18 17 187,18 35-203,0-17 16,0-1-16,0 19 15,0-19-15,0 1 16,0-1-16,0 36 16,0-35-1,18 0-15,-18-1 31,17 1-31,1-18 16,0 0 31,-18 18-47,17-18 16,1 0 15,0 0-16,-1 0 1,1 0-16,-1-18 16,19 0-16,-1-17 15,-17 17-15</inkml:trace>
  <inkml:trace contextRef="#ctx0" brushRef="#br0" timeOffset="246015.9828">11942 13423 0,'0'17'31,"17"36"-31,-17 0 16,18 0-16,-18 0 16,17 35-16,1-35 15,-18 0-15,0-18 16,18 18-16,-18-17 16,0-1-1,17 0-15,-17 1 16,0-19-1,0-34 64,18-1-79,-18-17 15,0-1-15,18 1 16,-1 17-16,1-35 15,17 18-15,0 18 16,-17-19-16,0 19 16,-1 17 31,1 0-32,0 0 1,-1 35-16,1-35 15,-18 18-15,18-1 32,-18 1-17,0-1-15,0 19 16,0-1 0,0-17-16,0 17 15,-36 0-15,36 1 16,-35-19-16,35 1 15,-35 17-15,17-17 16,0-18-16,18 17 16,-17-17 15,-18 0-15,17 0 30,0 0 17,1 0-47</inkml:trace>
  <inkml:trace contextRef="#ctx0" brushRef="#br0" timeOffset="247223.3026">12347 13423 0,'0'0'0,"18"17"15,-1 19-15,1-1 16,0 0-16,-18 18 16,17-17-16,1 16 15,-18-34-15,18 35 16,-18-35-16,0-1 16,0 1-16,0 0 15,0-1 1,0 1-16,0-36 140,53-17-124,-53 0-16,35-1 16,-17 1-16,17 17 15,-35 1-15,17-1 16,1 1 0,0 17 30,-18 17-30,35 18-16,-35-17 16,18 17-16,-18 1 15,17-19-15,-17 1 16,0 17-16,0-17 16,0 17-1,0-17 1,-53-1-1,36 19-15,-19-1 16,-16 0-16,16 1 16,19-19-16,-1-17 31,0 0 16,18-35-32,0 17 1</inkml:trace>
  <inkml:trace contextRef="#ctx0" brushRef="#br0" timeOffset="248511.7641">12788 13934 0,'35'-17'78,"-35"-1"-62,18 18 0,17-18-16,-17 1 15,17 17-15,-17-35 16,0 35-16,-1 0 16,-17-18-16,18 0 15,0 18 1,-18-17-1,0-1 1,17-17-16,-17 17 16,18-17-16,-1 17 15,-17 1 1,18-1-16,-18 0 31,-18 18 79,1 0-79,-1 0-31,1 0 15,-1 0 1,0 0 0,18 18-16,-17 0 15,-1-18-15,18 17 16,-18 1 0,18-1-1,-17 19 1,-1-36-16,18 35 15,0-17-15,0-1 16,0 1-16,0 17 16,0 0-1,0-17 1,18 17-16,-18-17 16,17 0-16,1 17 15,-18-17-15,18-1 16,-1-17-16,-17 18 15,18-18-15,0 18 16,-1-1 0,1-17-1,-1 0-15,1 0 32,0 0-17,-1 0-15,1 0 16,17-17-1,-17 17 1,0-18-16,-1 18 16,1-18-1,-18 1-15,17-1 16</inkml:trace>
  <inkml:trace contextRef="#ctx0" brushRef="#br0" timeOffset="249463.9403">13317 13617 0,'36'18'47,"-36"-1"-32,35 1-15,-35 17 16,35-17-16,-17-1 16,-18 36-16,17-35 15,1 0-15,-18-1 16,0 1 0,18-1-1,-18 1-15,0 0 16,0 17-1,0-17 1,0-1-16,0 1 16,0 17-16,0-17 15,-18-18 63,0 0-78,1-53 16,-1 35-16,18-17 16,0 0-16,0-1 15,0 19-15,0-1 16,0 1-16,0-19 16,0 19-1,18-1-15,-1 0 16,1-17-16,0 17 15,-1 1 1,-17-18-16,18 35 16,-18-18-16,18-17 15,-1 17 1,1 0 15</inkml:trace>
  <inkml:trace contextRef="#ctx0" brushRef="#br0" timeOffset="251287.3391">13511 15328 0,'36'-35'78,"17"35"-62,17-36-16,-17 19 15,53-1-15,-18 18 16,71-18-16,-18 18 16,18-17-16,-18 17 15,-53 0-15,-35 0 16,0 0-16,-36 0 78,1 0-62,0 0-1,-1-18-15</inkml:trace>
  <inkml:trace contextRef="#ctx0" brushRef="#br0" timeOffset="252616.0605">13794 17215 0,'17'0'109,"19"0"-109,-19 0 16,18 0-16,36 0 16,-18 0-16,0 0 15,0 0-15,0 0 16,-18 0-16,0 0 15,-17 0-15,0 0 16,-1 0 0,1 0 31,17 0-47,-17 0 15,17 0 1,-17 0-1,17 0 1,-17 0 0,17 0-16,-18 0 15,19 0-15,-1 0 16,18 0 0,0 0-16,0 0 15,0 0-15,0 0 16,-1-17-16,-16 17 15,-19 0-15,19 0 16,-19 0 0</inkml:trace>
  <inkml:trace contextRef="#ctx0" brushRef="#br0" timeOffset="255543.3306">14817 15187 0,'0'17'312,"17"-17"-265,-17 18-31,0 0 15,18-18-16,0 0 79,-18 17-94,17-17 47,-17 18-47,18-18 16,-1 0 31,1 18-32,0-18 1,-1 17-16,1 1 15,0-18-15,17 18 16,-17-1-16,-1-17 16,19 0-1,-36 18-15,17-18 16,1 17-16,17-17 16,0 18-16,1 0 15,-1-18-15,-17 17 16,17 1-1,0-18-15,-35 18 16,18-1-16,-1-17 16,1 0-16,-18 18 15,35-18-15,-17 18 16,0-1-16,17-17 16,0 35-16,0-17 15,1 0-15,-1-1 16,-17-17-16,-1 0 15,19 18-15,-19 0 16,1-1-16,17-17 16,-17 18-16,17 0 15,-17-18-15,-1 0 16,1 17-16,0-17 16,-1 0-16,1 0 15,-18 18-15,17-18 16,-17 17-16,18-17 15,0 0 1,-1 0 31,-17 18-16,18-18 0</inkml:trace>
  <inkml:trace contextRef="#ctx0" brushRef="#br0" timeOffset="257599.4977">16087 16210 0,'-18'0'141,"0"17"-126,18 1-15,-17 0 16,-1-18-16,0 17 16,18 1-16,-17-18 15,17 18-15,-35-1 16,35 1-1,-18 0-15,18-1 16,-35 1-16,35-1 16,-18-17-16,0 36 15,1-19-15,-1 1 16,-17 0-16,35-1 16,-18 1-16,1 0 15,-19 17-15,1 0 16,35-17-1,-35 17-15,17-17 16,0-1-16,1 19 16,-18-19-16,35 19 15,-18-36-15,18 17 16,-35 1-16,17-1 16,18 1-16,-18 0 15,1-1 1,-1 1-1,0 0 1,1-1 0,-19 19-16,1-19 15,35 1 1,-17-1-16,-1 1 16,0-18-1,18 18 1,-17-18-16,17 17 15,-18-17 1,18 18-16,-18-18 16,1 18-16,17-1 15,-18-17-15,18 18 16,-18-18 0,18 18-16,-17-1 31,-1 1-16,1 0 1,-19-18-16,36 17 16,-17-17-16,17 18 15,-18-18 1</inkml:trace>
  <inkml:trace contextRef="#ctx0" brushRef="#br0" timeOffset="259328.5042">16087 15804 0,'17'0'157,"1"0"-142,0 0 32,-1 0-31,1 0-1,-1-18-15,1 18 16,0-17-16,-1 17 16,1 0 46,0 0-46,-1 0 15,1 0-15,0 0 15,-1 0 16</inkml:trace>
  <inkml:trace contextRef="#ctx0" brushRef="#br0" timeOffset="260872.5563">16140 16210 0,'52'0'125,"-34"0"-125,0 0 16,35 17-16,-36 1 16,19-18-16,-19 0 15,19 0-15,-19 0 16,1 0-1,-1-18-15,1 18 16,-18-17 15,18 17 32,-1 0-48</inkml:trace>
  <inkml:trace contextRef="#ctx0" brushRef="#br0" timeOffset="262535.7874">16439 15769 0,'18'0'172,"0"0"-172,-1-18 16,19 18-16,-1-17 15,35 17-15,-34 0 16,17 0-16,0-18 16,17 0-16,-17 18 15,0 0-15,0 0 16,-18-17-16,18 17 16,-18 0-16,-17 0 15,0 0-15,17 0 16,0-18-1,-17 18-15,-1-18 16,19 18-16,-19-17 16,1 17-16,0 0 15,-1 0-15,1 0 16,0 0 0,-1 0-1,1 0-15,-1 0 16,19-18-1,-19 18-15,1 0 16,17-18-16,1 1 16,-19 17-16,1 0 15,0-18 1,-1 18-16,1 0 16,-1-17-16,19 17 15,-19-18 1,1 18-16,17-18 15,1 18-15,-19 0 16,36-17-16,-18-1 16,1 18-16,-19-18 15,1 18 1,-18-17-16,18 17 0,-1 0 16,1 0-1,-18-18 1</inkml:trace>
  <inkml:trace contextRef="#ctx0" brushRef="#br0" timeOffset="264487.2438">16581 15751 0,'52'-17'109,"-16"-1"-93,-19 0-16,19 1 16,-1-1-16,-17 18 15,17-18-15,0 18 16,-17-17 0,-1 17-16,19 0 0,-1-18 15,-17 18 1,17-18-16,0 18 15,-17-17-15,-1-1 16,19 1-16,-1 17 16,0 0-16,-17-18 15,17 18-15,-17-18 16,-1 18-16,19 0 16,-19 0-16,1 0 15,17-17-15,-17 17 16,35-18-16,-36 18 15,1 0-15,17 0 16,-17-18-16,0 18 16,17-17-16,0 17 15,-17 0-15,17-18 16,-17 18-16,-1 0 16,1 0-16,17-18 15,-17 18-15,0 0 16,-1 0-1,1-17 1,0 17-16,-1 0 31,18-18-15,-17 1 0,17-1-16,1 18 15,17-35-15,-36 35 16,19 0-16,-19-18 15,1 0-15,17 18 16,-17 0-16,17-17 16,18-1-16,-35 0 15,17 18-15,18-35 16,0 17-16,-18 18 16,18-35-16,-18 18 15,53-1-15,-17-17 16,-36 17-16,18 0 15,-35 18-15,35-17 16,-36-1-16,1 18 16,0 0-16,-18-18 15,17 18 1,-17-17 0,18 17-16,-1 0 31,-17-18-16,18 18 1,0 0 0,-1 0-1,1 0 17,-18-17-32,18 17 15,17-18 1,-17 0-16,17 18 15,0-17-15,71-36 16,-35 0-16,-1 35 16,-17-17-16,0 17 15,-18 1-15,18-1 16,-18 0-16,-17 18 16,0 0-16</inkml:trace>
  <inkml:trace contextRef="#ctx0" brushRef="#br0" timeOffset="267143.2551">16492 16210 0,'18'0'94,"0"0"-78,17 17-16,0 1 15,-17 0-15,17-1 16,18 1-16,-18 0 16,-17-18-16,0 17 15,35 1 1,-36-18-16,1 18 15,-1-1-15,1-17 16,17 0-16,18 18 16,0-1-16,-18 1 15,-17 0-15,17-1 16,18 1-16,-35-18 16,17 18-16,0-1 15,1-17-15,-1 36 16,0-19-16,1-17 15,-1 18-15,0 0 16,0-18-16,-17 0 16,17 0-16,1 17 15,-19-17-15,19 18 16,-1-1-16,18-17 16,0 0-16,0 18 15,-1 0-15,1-1 16,0-17-16,0 18 15,35 0-15,-35 17 16,18-17-16,17-1 16,-35 1-16,18 17 15,-1-17-15,-17-1 16,0-17-16,17 18 16,-17 0-1,-17-18-15,-1 17 16,0-17-16,-17 0 15,0 0-15,-18 18 16,17-18-16,1 18 16,-1-18-1,1 0-15,0 17 16,-1-17-16,36 18 16,-35-18-16,17 0 15,-17 17-15,17-17 16,-17 18-16,-1-18 15,19 0-15,-19 0 16,1 18-16,17-18 16,-17 17-16,0-17 15,17 0-15,0 18 16,0-18-16,1 18 16,17-1-16,-18-17 15,0 0-15,0 0 16,-17 0-16,0 0 15,17 0-15,-35 18 16,18-18 0,-1 18-1,1-18-15,-1 0 16,19 0-16,-19 0 16,19 17-16,-1-17 15,-17 18-15,-1-18 16,1 0-16,-1 0 31,1 0-15</inkml:trace>
  <inkml:trace contextRef="#ctx0" brushRef="#br0" timeOffset="268631.2039">19738 14605 0,'35'0'125,"18"0"-125,-18 0 16,1 0-16,-1 0 15,18 0-15,17-18 16,19 18-16,-54 0 16,35 0-16,19 0 15,16 0-15,-52 0 16,53 0-16,18 0 15,-1 0-15,1 0 16,-54 0-16,54 0 16,-54 0-16,-17 0 15,18 0-15,-18 0 16,-18 18 0,18-18-16,0 0 15,0 0-15,0 0 16,17 0-16,1 0 15,-1 0-15,-17 0 16,18 0-16,-36 0 16,0 0-16,-35-18 15,18 18-15,0 0 94</inkml:trace>
  <inkml:trace contextRef="#ctx0" brushRef="#br0" timeOffset="270335.8393">20108 17286 0,'53'0'141,"18"0"-141,-1-18 16,19 1-16,-19-1 15,71 0-15,0 1 16,36-1-16,-19 0 15,1 1-15,0-1 16,-18 18-16,-17-18 16,17 1-16,-53 17 15,18 0-15,-36-18 16,36 18-16,-53 0 16,0 0-16,-18 0 15,18 0 1,0 0-16,-18-18 15,18 18-15,0 0 16,-18 0-16,1 0 16,-1 0-16,0-17 15,1 17-15,-19 0 16,1 0-16,-1-18 16,1 18-16,0 0 15,-1 0 32</inkml:trace>
  <inkml:trace contextRef="#ctx0" brushRef="#br0" timeOffset="275215.916">13458 15275 0,'18'0'109,"53"0"-93,-18 0-16,-1 0 15,1 0-15,-17 0 16,17 0-16,-18 0 16,0 0-16,0 0 15,-17-18-15,17 18 16,-17 0 0,0 0-1,-1 0 1,1 0-1,0 0-15,-1 0 16,1 0 0,-1 0-16,1 0 31,0-17-31,-1 17 16,1 0-1,0 0 1,-1 0-16,1 0 15,0 0 1,-1 0-16,1 0 31</inkml:trace>
  <inkml:trace contextRef="#ctx0" brushRef="#br0" timeOffset="287320.5377">13229 15734 0,'18'0'63,"35"0"-63,-36 0 16,19-18-16,-19 18 15,36-18-15,-35 18 16,-1 0 15,19 0-15,-1-17-16,0-1 15,18 0-15,0 1 16,18-1-16,-18 0 16,-18 18-16,-17 0 15,-1-17-15,1 17 16,-1 0-16,1 0 31,0-18-15,-1 18-1,1 0 1,0 0 109</inkml:trace>
  <inkml:trace contextRef="#ctx0" brushRef="#br0" timeOffset="288151.6066">13917 15504 0,'0'0'0,"35"18"0,1-18 16,-1 18-1,0-18-15,-17 17 16,35 1-16,-36-18 15,1 0-15,0 0 16,-18 17 93,-36 36-93,19-17-16,-36-1 16,35-17-16,1-1 15,-1 1-15,18-1 16,-18-17 15</inkml:trace>
  <inkml:trace contextRef="#ctx0" brushRef="#br0" timeOffset="289111.7646">13353 16122 0,'17'0'46,"36"0"-46,-35 0 16,-1 0-16,1 0 16,35 0-1,-35 17-15,17-17 16,-17 0-16,17 0 16,0 0-16,0 0 15,1 0-15,-19 0 16,19 0-16,-1-17 15,18-1 1,-18 18-16,-17 0 16,-1 0-16,1 0 15,0 0-15,-1 0 16,1 0-16,0 0 16,-1 0-1,1 0 16,-1 0 32,1 0-47,0 0-1</inkml:trace>
  <inkml:trace contextRef="#ctx0" brushRef="#br0" timeOffset="289849.2682">13988 15945 0,'17'0'47,"36"36"-31,-35-19-16,17-17 15,0 18-15,-35-1 16,18-17-16,-18 18 31,18-18-15,-1 0-1,-17 18 48,0-1-47,0 1-16,0 0 15,-17-1-15,17 19 16,-18-19-16,0-17 15,18 18-15,-17-1 16,17 1 0,0 0 93,-18-1-93,0-17-16</inkml:trace>
  <inkml:trace contextRef="#ctx0" brushRef="#br0" timeOffset="290759.5786">13494 16598 0,'17'0'47,"1"0"-31,0 0-16,-1 0 31,1 0-31,0 0 16,34 0-16,-16 0 15,-1 0-15,-17 0 16,17 0-16,0 0 16,18 0-16,0 0 15,0 0-15,-18 0 16,1 0-16,-19 0 16,18 0-16,1 0 15,-19 0 1,1 0-1,0 0 1,-1 0 15,1 0-15,0 0 0</inkml:trace>
  <inkml:trace contextRef="#ctx0" brushRef="#br0" timeOffset="291400.2165">14111 16492 0,'18'0'63,"-1"0"-63,1 0 16,17 18-16,1-1 15,-19 1-15,19 0 16,-19-1-1,1 1-15,17-18 0,-17 18 32,-18-1 30,0 1-46,0-1 15,-18-17-31,18 18 16,-18-18-16,1 18 15,-1-1 1,1-17-16,-1 18 16,0 0-1,18-1-15,-17-17 16,-1 18-1,0-18 1</inkml:trace>
  <inkml:trace contextRef="#ctx0" brushRef="#br0" timeOffset="292591.5114">14587 15769 0,'18'0'63,"0"0"-32,-1 0-31,1 0 16,0 0-1,-1 0 1,1 35 0,-1-17-1,1-18 1,0 17-1,-18 1 1,17-18 0,1 18-1,17-1-15,-17 1 32,0-18-1,-1 0 16,1 0-47,-1 0 15,-17-18 1,18 1 0</inkml:trace>
  <inkml:trace contextRef="#ctx0" brushRef="#br0" timeOffset="293424.1548">14693 16421 0,'18'0'32,"-1"-17"-17,1-1-15,0 18 16,-1 0-1,1 0 17,0 0-1,-1 0-15,1 0-16,0 0 31,-1 0 0,18 0-15,-17 18-1,0-18-15,-1 0 16,1 0 15,17-18 16,-35-17-31,18-18-16,35 0 15,-53 18-15,18 17 16,-1-17 0</inkml:trace>
  <inkml:trace contextRef="#ctx0" brushRef="#br0" timeOffset="294360.3233">14940 16810 0,'0'17'16,"18"-17"62,-1 0-63,1-35-15,0 17 16,17 1-16,-17-19 16,17 19-16,0-19 15,-17 36 1,17-17-16,-35-1 0,18 18 15,-1 0 64,1 0-33,0 0-14,-1 0-1,1-17 0,0-1-15,-1 0-16,-17 1 15,0-1-15,0 0 16</inkml:trace>
  <inkml:trace contextRef="#ctx0" brushRef="#br0" timeOffset="295368.2785">15293 16069 0,'18'-18'31,"-1"18"-31,1 0 47,-1 0-31,19 0 0,-19 0-1,1 0 1,0 18-1,-1-18 17,1 0 30,0 0-46,-1 0-1</inkml:trace>
  <inkml:trace contextRef="#ctx0" brushRef="#br0" timeOffset="296463.6254">15222 15769 0,'18'0'172,"0"0"-172,-1 0 15,1 0-15,0 0 16,-1 0-16,1 0 16,17 17-16,-17-17 15,-1 0 1,-17 18-16,18-18 15,-18 18-15,18-18 16,-1 17-16,1-17 16,17 18-16,-35 0 15,36-18-15,-36 17 16,17-17-16,1 0 94</inkml:trace>
  <inkml:trace contextRef="#ctx0" brushRef="#br3" timeOffset="303768.2035">14623 16051 0,'0'18'157,"-18"-18"-157,-17 17 15,35 1 1,-18 0-1,18-1 17,-18-17-32,1 18 31,17 0 125,0-1-109,17-17 47,1 0-32,0 0-46,-1 0 62,1 0-62,0-17-1,-1-1 63,-17 0-46,18 18-32,0-17 31,-18-1 16,0 0 93,-18 18-124,0 0 15</inkml:trace>
  <inkml:trace contextRef="#ctx0" brushRef="#br3" timeOffset="305127.4784">14605 16633 0,'-18'0'188,"18"18"-172,0-1 15,-17-17-31,17 18 15,-18 0 1,18-1 0,0 1-1,0 0 1,0-1 15,18-17-31,-18 18 16,0 0-1,17-18 17,1 0 124,-18-18-125,0 0 32,0 1-48,0-1 1,0 0-16,0 1 31,0-1 0</inkml:trace>
  <inkml:trace contextRef="#ctx0" brushRef="#br3" timeOffset="306335.6591">15011 16051 0,'-18'0'141,"18"18"-141,-18-1 16,1-17-16,17 18 15,-18-18 1,18 18-16,0 17 31,-18-35-31,18 18 31,0-1 32,18-17-48,0 0 1,-1 0 0,-17 18-16,18-18 31,0 0-15,17 0-16,-17-18 15,-1 1 1,19-1-1,-19 0 17,-17 1-1,18 17-31,-18-18 16,0 0 46,-18 18-46,1 0 31,17-17-47,-18 17 15,0 0 16</inkml:trace>
  <inkml:trace contextRef="#ctx0" brushRef="#br3" timeOffset="307472.0556">15046 15628 0,'0'-18'31,"-18"18"0,-17 35-15,17-17-1,1 17-15,-1-17 16,18 0 0,0-1-1,-18-17 1,18 18-1,0-1 17,0 1 15,0 0-32,18-18 1,0 0 31,-1 0-32,1 0 1,0 0 0,-1-18-1,1 0 1,0 18-1,-18-17 48,17 17-47,-17-18-16,0 1 15,0-1-15,18 0 16,-18 1-16,0-1 47,0 0-32,0 1 32,0-1 0</inkml:trace>
  <inkml:trace contextRef="#ctx0" brushRef="#br3" timeOffset="309183.8453">16192 16245 0,'0'18'94,"0"17"-79,0 0-15,0 1 16,0-19-16,0 18 16,0-17-16,18 0 15,-18-1-15,0 1 47</inkml:trace>
  <inkml:trace contextRef="#ctx0" brushRef="#br3" timeOffset="310479.4205">16369 16245 0,'18'35'172,"-18"1"-157,0-19-15,17 1 16,-17 0-16,0-1 16,0 1-16,0-1 15,0 1-15,0 0 16,0-1-1,0 1-15,0 0 16,0-1-16,0 1 16,18 0-16,-18-1 15,0 1-15,0 0 16,0-1 15,0 1 0,0-1 1</inkml:trace>
  <inkml:trace contextRef="#ctx0" brushRef="#br3" timeOffset="311944.0724">16140 16245 0,'0'18'156,"0"-1"-156,0 1 15,0 0 1,0-1 0,0 1-16,0 0 15,0-1 1,0 1-16,0-1 16,0 1-1,0 17 1,0-17-1,0 17 1,0-17 0,0 0-1,0-1 1,0 1 0</inkml:trace>
  <inkml:trace contextRef="#ctx0" brushRef="#br3" timeOffset="313231.4881">16192 16263 0,'0'17'125,"0"1"-125,0 0 16,0-1-16,0 1 15,0 17 1,0-17-16,0-1 16,0 19-16,0-19 15,0 1 1,0 0-1</inkml:trace>
  <inkml:trace contextRef="#ctx0" brushRef="#br3" timeOffset="323991.4902">16545 17162 0,'-17'0'188,"-1"0"-173,0 0 1,18-17-1,-17 17-15,-1 0 16,0-36 0,-17 36-16,18-17 15,-1-1 1,0 0-16,-17 1 16,17-1-16,-17-17 15,17 35 1,18-18-16,-17 1 15,-1 17-15,0-18 16,18 0 0,-17 18-16,17-17 62,0-1-46,0 0 31,0 1-32,0-1 1,0 1 0,0-1 15,0 0 0,0 1-31,0-1 31,0 0 1,0 1-1,0-1 0,0 0-31,0 1 31,0-1-15,0 1 31,0-1-32,17 0 1,-17 1 0,18-1 31,-18 0-47,18 1 15,-18-1 1,0 0-1,0 1 204,17 17-219,-34 17 172,17 1-172,-18 0 16,0-1-16,1-17 15,17 36-15,-18-36 16,18 35-16,-17-35 16,-1 18-16,18-1 15,-18-17 1,18 18-16,0-1 15,-17-17-15,17 18 16,0 0-16,-18-1 16,0-17-1,18 18 32,0-36 156,18-17-187,-18 17-16,18 18 16,-1-17-16,-17-1 15,18 1 1,-18-1-16,18 0 15,-18 1-15,0-1 32,17 18-17,-17-18 63,18 18-15,-18-17-16,17 17-16,1 0 0,0 0 32,-1 0-63,1 0 31,17 0-15,-17 0-1,0 0 1,-18 17 0,17 1-1</inkml:trace>
  <inkml:trace contextRef="#ctx0" brushRef="#br3" timeOffset="325895.4512">16775 17092 0,'0'35'62,"0"0"-46,0 1-16,0 17 16,0-18-16,0-18 15,0 1-15,0 17 16,0 1-16,0-1 16,0-17-16,0-1 15,17 18-15,-17-17 16,0 0-1,18-18 48,0 0-16,-1 0-32,1 0 1,-1-36-16,-17 1 16,0 0-16,18 17 15,-18-17-15,0 0 16,0 17-16,0-17 16,0 17-16,0 1 15,0-1 1,0 0-16,18 18 31,-1 0 63,1 18-79,0 17-15,-18-17 16,17 17-16,19 18 16,-36-18-16,35 1 15,-35-19-15,35 18 16,-17-17-16,-18 0 16,17-18 46,-17 17-62,36-17 78,-19-53-78,1 36 16,-18-1-16,18-17 15,-1 0-15,1 17 16,-18 0-16,0 1 16,0-1-16,0 0 15,0 1 1,0-1-16,0 1 31,-18 17-31,1-18 16,-1 0-1,0 1-15,1-1 79,17 0-33</inkml:trace>
  <inkml:trace contextRef="#ctx0" brushRef="#br3" timeOffset="327792.9697">17533 17251 0,'0'-18'31,"18"18"-31,-18-18 47,-18 1 15,0 17 16,1 0 16,-1 0-78,0 0-16,1 0 15,-1 0 17,18 17-32,-17-17 15,17 18 1,-36 0-16,19-1 16,-1 1-1,0-1-15,1 1 16,-1 0-1,0-1 1,18 1 0,0 0-1,0-1 17,0 1-17,0 0 16,18-18-31,-18 17 16,18-17-16,-18 18 16,17-18-16,1 0 15,0 0-15,-18 17 16,17-17 0,1 0 30,17 0-14,-35-17-17,18 17-15,-1-18 16,1 1-16,0-19 16,-1 19-16,19-19 15,-36 19-15,17 17 16,-17-18-16,0 0 15,0 1 32,0-1-31,0 1 0,0-1-16,0 0 78,0 36 47,0 17-110,0-17-15,0 17 16,0-17 0,0-1-1,0 19 1,0-19-1,18-17 1,-18 18-16,0 0 16,18-18-16,-1 17 15,-17 1 1,18-18-16,-18 17 16,18-17-1,-18 18-15,17-18 16,-17 18-1,18-18-15,-1 0 63,1 0-47,0 0-16,-1 0 15,1 0 1</inkml:trace>
  <inkml:trace contextRef="#ctx0" brushRef="#br3" timeOffset="328784.6506">17868 17162 0,'0'36'109,"0"-1"-93,0 0-16,0-17 15,0 17-15,0 0 16,0 1 0,0-19-16,0 19 15,0-19-15,0 18 16,0-17-1,0 0 1,18-18-16,-1 35 16,-17-17-16,0-1 15,18 1-15,-18 0 16,0-1-16,18 1 16,-1-1-16,1-17 62,17 18-15,-17-18-31,0 0-1,-1 0 1,-17-18-16,0 1 15,18 17 1,-18-18 0,0 1 15,0-1-15,0 0-1</inkml:trace>
  <inkml:trace contextRef="#ctx0" brushRef="#br3" timeOffset="329455.3606">17886 17409 0,'0'-17'16,"53"17"15,-36 0-15,19 0-16,-19-18 15,1 18-15,0 0 16,-1 0-16,1 0 62</inkml:trace>
  <inkml:trace contextRef="#ctx0" brushRef="#br3" timeOffset="330695.9784">18203 17392 0,'18'0'62,"0"0"-46,-1 0-16,1 0 15,0 0 1,17 0 15,-18 0-15,1 0-16,0 0 16,-1 0-16,-17-18 15,18 18-15,-18-18 16,0 1-16,0-1 47,-18 18 0,18-18-32,-35 1-15,17 17 31,1-18 32,-1 18-16,1 0 15,-1 18-46,18-1-16,-18-17 16,1 18-16,-1 0 15,18-1 1,-18 1-16,18 0 15,0-1-15,0 1 16,-17-18-16,17 18 16,0-1-16,-18 1 15,18-1 1,0 1-16,0 0 16,0-1-1,0 1-15,0 0 16,18-1-1,-1-17 1,-17 18-16,18-18 16,0 0-1,-1 0-15,-17 18 16,18-18 0,0 17 15,-1-17-16,1 0 32,-1 0-31,1 0 0,-18-17-16,18 17 15,-1-18 1,-17 0-1</inkml:trace>
  <inkml:trace contextRef="#ctx0" brushRef="#br3" timeOffset="331983.8206">18521 17356 0,'0'0'0,"0"-17"46,17 17 1,1 0-31,0 0-16,-1 17 16,1-17-1,-18 18-15,35-18 16,-35 18-16,18-1 15,0 1 1,-1-18-16,-17 18 16,18-1-16,-18 1 15,17-1 1,-17 1 0,0 0-16,18 17 0,-18-17 31,0-1-31,0 1 15,0 0-15,0-1 16,0 1-16,0-1 16,0 1-1,0 0 1,-18-18 62,1 0-78,-1 0 16,1 0-1,-1 0 17,0 0-32,18-18 15,0 0 1,0 1-16,0-18 15,0 17-15,0-17 16,0-1-16,18 19 16,0-19-16,-18 1 15,0 0 1,17 35-16,-17-35 16,18 35 15,-18-18 0,17 18-15,1 0-1,-18-18-15,18 1 16,-1 17 0</inkml:trace>
  <inkml:trace contextRef="#ctx0" brushRef="#br2" timeOffset="340695.8987">17692 15681 0,'-18'0'62,"1"0"-46,-1 17-16,18 1 15,-35-18 1,35 18-16,-18-1 16,0 1-1,1-18-15,17 35 16,-36-17-16,19 17 15,-19 0-15,19 1 16,-1-19-16,1 19 16,17-1-16,0-18 15,-18 1-15,18 0 47,0-1-16,18-17 1,-18 18-32,17 0 15,1-18 1,-1 0 0,1 0 46,0 0-46,-1 0-1,19 0 1,-19-18-16,19-17 16,17 17-16,-18-17 15,0 0-15,53-18 16,-70 35-16,17 0 15,-35 1-15,18 17 16,-18-18 0,17 18 15,-17-35-15,0 17-1,0 0 1,0 1-16,0-18 15,0 17 1,0 0 0,-17 18-1,-1-17 17,1 17-32,-1 0 31,0 0 16,1 0-32,-1 0 1,0 0-16,1 0 16,-1 0-1,-17 0-15,17 17 16,-17-17-16,17 0 15,1 18-15,-1-18 32</inkml:trace>
  <inkml:trace contextRef="#ctx0" brushRef="#br2" timeOffset="342026.0473">18521 15628 0,'-35'0'63,"35"17"-63,-36 19 15,1-1 1,17-17 0,1-1-1,-1 1 1,18-1-16,-18-17 16,18 18-1,0 0-15,-17-1 16,17 1-16,-18 17 15,18-17-15,0 0 16,0-1-16,0 19 16,0-19-1,0 1 1,18-1 0,-18 1-16,17-18 15,-17 18 1,18-18-16,0 0 31,-1 0-15,1 0-1,0 0-15,-1 0 16,36 0-16,-35-18 16,52-17-16,-17 17 15,-17 1-15,-19 17 16,1-18-16,-18 0 47,0 1-47,0-1 15,0-17 1,0-1-16,0 1 16,0 17-16,0-34 15,-18 34-15,18 0 16,0 1-1,-17-1 1,-1 18 31,18-18-31,-18 18 15,1 0 0,-1 0 0,0 0 1</inkml:trace>
  <inkml:trace contextRef="#ctx0" brushRef="#br2" timeOffset="343296.515">19597 15046 0,'-18'0'31,"1"0"-15,-1 17-16,0-17 15,1 18 1,-1-18 0,18 18-1,-18-18-15,-17 35 16,17 0 0,1-17-1,17-1 1,-18 1-16,18 0 15,0-1 1,0 19 0,0-19-1,18 1 1,-18 17-16,0-17 16,17-1-16,1 1 15,0-18 1,-1 18-1,1-18 1,-18 17 0,18-17-1,-1 0 1,1 0-16,0 0 16,34 0-16,-16 0 15,-1-35-15,-17 35 16,17-18-16,-17 1 15,17-1-15,-35 1 16,17-1 0,1-17-1,-18 17 1,0 0-16,0 1 16,0-19-16,0 19 15,0-1 1,0-17-16,0 17 15,-18 1 17,1 17-1,-1 0-15,1 0-1,-19-18-15,19 18 16,-1 0-16,-17-18 15,-1 18-15,19 0 16,-1 0-16,1 0 16,-1 0-1,0 18 32,-17 17-31</inkml:trace>
  <inkml:trace contextRef="#ctx0" brushRef="#br2" timeOffset="344520.2381">19667 15998 0,'0'-17'31,"-17"34"-15,-19 18-1,19 1-15,-1-19 16,-17 19-16,17-19 16,1 19-16,-1-36 15,18 17-15,0 1 16,0-1 15,0 1-31,0 0 16,0 17-16,0-17 15,0-1-15,0 36 16,0-35-16,0-1 16,0 1-16,0 0 15,18-1-15,-18 1 16,17 0 0,1-18-16,-18 17 15,18-17-15,-1 18 16,1 0-1,-1-1 1,1-17-16,0 18 16,-1-18-16,1 0 15,0 0 1,-1 0-16,1 0 16,0 0-1,17-18 1,-18-17-16,19 17 15,-1-35-15,0 0 16,-17 1-16,17 16 16,-17-17-16,-18 36 15,0-36-15,0 35 16,0 1-16,0-1 16,0-17-16,0 17 15,-18 0-15,18-17 16,-17 17-16,-19 1 15,36-18-15,-35-1 16,35 19-16,-18-19 16,1 36-16,-1-17 15,0-1 1,1 0 0,-1 18 15,1 0 0,-19 0-15,36 18-1,-17 0-15,-1-1 16,0 1 0</inkml:trace>
  <inkml:trace contextRef="#ctx0" brushRef="#br2" timeOffset="345713.4348">20761 15928 0,'-18'0'47,"-17"0"-31,-18 17-16,36 1 16,-1 0-16,-17-1 15,17-17-15,0 35 16,1-35-16,-1 18 15,18 0 1,-18-1 0,18 1-16,0 17 15,0-17 1,0 17 0,0 0-1,0-17 1,0 17-16,0-17 15,0 0-15,0 17 16,18-17-16,-18-1 16,18 1-1,-1-18 1,1 0 0,-18 17-1,18-17-15,17 0 16,-17 0-16,17 0 15,-18 0-15,36 0 16,-35 0-16,17 0 16,-17 0-1,-18-17 1,18-1-16,-1 1 16,1-19-16,-1 36 15,1-17 1,-18-1-16,18 18 15,-1-18-15,-17-17 16,0 17-16,18 1 16,-18-1-16,0-17 15,0 17 1,0 1 0,0-1-1,-35-17-15,17 17 16,-52-35-1,52 36-15,-17-19 16,17 19-16,0 17 16,1-18-16,-1 18 15,0 0 1,1 0 0,-1 0-1,1 0 16,-1 0-15,18 18 0</inkml:trace>
  <inkml:trace contextRef="#ctx0" brushRef="#br2" timeOffset="346977.0873">20902 14957 0,'-70'36'31,"34"-19"-31,36 1 16,-17-18-1,17 18 64,0-1-64,-18 19-15,0-36 16,18 17-16,0 1 15,0-1 17,0 1-17,18 0-15,-18-1 16,0 1-16,18 0 16,-1-1-1,-17 1-15,18-18 31,0 0-15,-18 18 0,17-18-1,1 0 1,-1 0 15,1 0-15,-18-18-16,35 0 15,-17-17-15,17 17 16,-35-17 0,18 35-16,-18-18 15,0 1 48,0-1-48,0 1 1,0-1 0,0 0-16,-18 1 15,1 17 1,17-18 0,-18 18-16,0-18 31,18 1 0,-17 17-31,-1 0 16,0 0-16</inkml:trace>
  <inkml:trace contextRef="#ctx0" brushRef="#br0" timeOffset="352895.8042">16281 15998 0,'0'0'0,"17"0"47,1 0-32,17 0 1,1 0 0,-1 0-16,-18 0 15,1 0 1,0 0 15,-1 0-15,1 0-1,0 0 1,-1 0-16,1 0 16,0 0-16,-1 0 31,1 0-15,-1 0-1,1 0 1,17 0-16,-17 0 15,-18 18 1,35-18-16,-17 0 16,0 0-1,-1 0 1,1 0-16,0-18 16,-1 1-1,1-1 16,-1 0-31,19 1 16,-1-19-16,18 19 16,-18-19-16,0 36 15,-35-17-15,18 17 16,0 0 0,-18-18 15,17 18 0,1 0 16,0 0-31,17 0-16,-17 0 15,-1 0-15,1 0 16,-1 0-1,1 0 1,0 0 0,-1 0-16,1 0 15,0 0-15,-1 0 16,19 0-16,-19-18 16,1 18-16,17 0 15,-17 0 1,-1 0-16,1 0 15,-18-17-15,18 17 16,-1 0 0,-17-18-16,18 18 15,0 0 1,-18-17-16,0-1 16,17 0-16,1 18 31,0-35-31,-1 17 78</inkml:trace>
  <inkml:trace contextRef="#ctx0" brushRef="#br0" timeOffset="354431.4756">17092 16210 0,'18'0'16,"-1"0"15,1 0-31,17 0 16,-17 0-16,17 0 15,-17 0-15,-1 0 16,19 0-16,-19 0 16,1 0-16,35 17 15,-18-17-15,18 18 16,0-18-16,0 18 15,-18-18-15,1 17 16,-19-17-16,18 18 16,1 0-16,-1-18 15,-17 17 1,-1-17-16,1 0 16,17 18-16,-17-18 15,17 18 1,-17-1-1,-1-17-15,19 0 16,-1 0 0,-35 18-16,18-18 15,-1 0 1,1 0 0,0 17-1,-1-17-15,18 0 16,1 0-16,-1-17 15,18-1-15,-18 1 16,0-1-16,1-17 16,-1 35-16,0-18 15,-35 0-15,36 18 16,-19-17 0</inkml:trace>
  <inkml:trace contextRef="#ctx0" brushRef="#br0" timeOffset="355679.39">18203 15522 0,'18'0'31,"0"0"-15,-1 0-1,1 0 16,0 0 16,-1 0-31,1-18 0,-1 1-16,1-1 15,0 18 1,-1-18-16,1 18 15,0-17-15,17-1 16,0 0 0,-35 1-16,18 17 15,-1 0 1,1 0 15,0 0-31,17 0 16,-17-18-1,-1 18 17,1 0-17,0 0 1,-1 0 0,-17 18-16,18-1 15,17-17 1,-35 18-16,18-18 15,-1 0 48,1 0-32,35-35-31,-18 0 16,53-1-16,-52 1 15,-1 17-15,-17 1 16,-1-1-16</inkml:trace>
  <inkml:trace contextRef="#ctx0" brushRef="#br0" timeOffset="356896.0221">18821 16474 0,'17'0'31,"1"0"-15,0 0 31,-1 0-47,1 0 16,0 0-1,-1-35 1,1 17-1,-18 1-15,35-1 16,-35-17-16,0 0 16,18-1-16,17 1 15,-35-18-15,35 18 16,-17-18-16,0 35 16,-1-17-16,-17 17 15,0 1-15,18 17 16,-18-18-1,17 18 32,1 0-31,0 0 0,-1 0-1,1 0 1,0 0-1,-1 0 1,1 0 31,0 0-16,-1 0-15,1 0 15,17-35-15,-17 17-16,-1 1 15,1-19-15,-18 19 16,18-1-16</inkml:trace>
  <inkml:trace contextRef="#ctx0" brushRef="#br0" timeOffset="358439.215">19756 16757 0,'17'0'31,"1"0"-31,-1 0 16,1 0 0,0 0-1,-18 17 1,17-17-16,1 0 16,0 0-16,-1 0 31,1 0-16,0 0-15,-1 0 16,1 0 0,-1 0-1,1 0 1,0-17-16,-1 17 31,-17-18-15,0 0-1,18-17-15,-18 17 16,0 1-16,18-18 16,-1-1-16,-17 1 15,0 17-15,0-17 16,0 17-16,0 1 16,0-1-16,0 0 15,0 1-15,0-18 16,0-1-16,18 19 15,-18-1-15,0-17 16,0 17-16,0 0 16,0 1-16,0-18 15,0 17 1,0 0 0,0 1-16,0-1 15,18-17 1,-18-1-16,0 19 15,0-18 1,0 17 0,0 0-16,0-17 15,17 0-15,-17 17 16,18 0-16,-18-17 16,0 17-1,18 1-15,-1-1 16,-17-17-16,18 17 15,-1 1-15,-17-1 16,18 18 0,0 0 31,17 0-47,-17 0 15,-1 0 16,1 0-15,0 0 15,-1 0 1</inkml:trace>
  <inkml:trace contextRef="#ctx0" brushRef="#br0" timeOffset="359439.9131">20232 14993 0,'17'0'16,"1"0"15,0 0-31,-1 17 16,19 1-16,-36 0 15,35-1-15,-17 1 16,-1 17-16,1-35 15,17 35-15,-17-17 16,-18 0 0,17-18-16,1 0 31,0 17-31,-1-17 16,-17 18-1,18-18-15,-18 18 16,35-1-16,-17 1 15,0 0-15,-1-18 16,1 0 15,-18 17-31,17-17 78</inkml:trace>
  <inkml:trace contextRef="#ctx0" brushRef="#br0" timeOffset="360280.2975">21237 15628 0,'18'0'47,"17"0"-47,-17 17 16,-1-17-1,1 18-15,0 0 16,-1-1-16,1 1 16,0 0-16,-1-1 15,1 18-15,0-35 16,-18 18-16,17 0 15,1-18 1,-18 17 0,17-17-16,1 0 15,-18 18-15,18-18 16,-18 18-16,17-1 16,1-17-1,-18 18-15,18-18 16,-1 0 15,1 0 0,17 0-15,-17-18-16,-1 1 16,19-1-16,-36 0 15</inkml:trace>
  <inkml:trace contextRef="#ctx0" brushRef="#br0" timeOffset="361496.389">20761 16915 0,'0'-17'16,"18"17"15,-1-18-16,1 0 1,17-17-16,0 0 16,1 0-16,17 17 15,-18-17-15,-17 35 16,17-18-16,-35 0 16,17 18-1,1 0 32,0 0-31,-1 18-16,1-18 31,0 0-15,17 0 15,0 0-16,-17-18-15,17 1 16,18-1-16,-35-17 16,-1 17-16,19 1 15,-36-1 1,17 18-16,-17-18 31,18 1 0,0-1-15,-18 0 0,17 1-1,-17-1 1</inkml:trace>
  <inkml:trace contextRef="#ctx0" brushRef="#br1" timeOffset="375056.2982">17762 15998 0,'0'18'219,"-17"-1"-219,17 1 0,0 0 31,0-1 16,0 1-16,0 0-15,17-18 0,1 0 30,0 0 17,-1 0-47,1 0-1,0-18 48,-18 0-32,0 1-15,0-1-1,0 0 1,0 1-1,0-1 48,-18 18-47,18-17-1,-18 17 1,1-18-16,-1 18 47,0 0 15</inkml:trace>
  <inkml:trace contextRef="#ctx0" brushRef="#br1" timeOffset="376503.6181">17974 15786 0,'-18'0'32,"1"0"15,17 18 15,0 0-31,0-1-15,0 1 0,0 0-1,0-1 1,0 1-1,0 0 17,0-1 15,17-17-32,1 0 48,0 0-48,-1 0-15,1 0 16,0 0-16,-1 0 31,1 0 16,-18-17-47,0-1 16,18 18-1,-18-18-15,0 1 94,0-1-47,-18 18-16,18-18-15,-18 18-16,18-17 15</inkml:trace>
  <inkml:trace contextRef="#ctx0" brushRef="#br1" timeOffset="378111.421">17445 15892 0,'-18'-17'156,"1"-1"-125,-1 18-15,0 0 124,1 0-108,-1 18-17,18-1 1,0 1-16,0 0 16,-18-1-1,18 1-15,0 0 31,0-1 48,0 1-17,18-18-46,0 0 15,-18 17-15,17-17 46,1 0-46,0 0-1,-18-17 1,17 17 0,-17-18-1</inkml:trace>
  <inkml:trace contextRef="#ctx0" brushRef="#br1" timeOffset="380040.8238">18768 15628 0,'0'-18'343,"0"0"-327,-18 18 15,0 0 63,1 0-63,-1 0 1,1 18-17,-1-18 16,18 18-15,0-1 0,-18 1-1,18 0 1,0-1 0,0 1-16,0 0 31,0-1 0,18-17 16,-18 18-47,35-18 16,-17 0-1,-1 0-15,1 0 16,0 0-1,-18 17 32,17-17-47,1 0 32,0 0-17,-1 0 32,-17-17-31,0-1 15,0 1-15,18 17 15,-18-18 16,0 0 0,0 1-16,0-1-31,0 0 15,-18 18 79</inkml:trace>
  <inkml:trace contextRef="#ctx0" brushRef="#br1" timeOffset="381631.3991">18732 15981 0,'0'-18'32,"-17"18"124,-1 0-140,1 18-16,-1 17 15,0-35-15,1 17 16,17 1-1,-18-18 1,18 18 0,0-1-16,-18-17 15,18 18-15,-17 0 47,17-1 63,17-17-95,-17 18-15,18-18 16,0 0-1,-1 18 1,1-18 31,0 0-31,-1 0 15,1 0-16,-18-18 1,0 0 0,17 18-16,-17-17 15,0-1 1,0 0-16,0 1 16,0-1 15,0 0 16,0 1-32</inkml:trace>
  <inkml:trace contextRef="#ctx0" brushRef="#br1" timeOffset="383151.8656">18415 15716 0,'-18'-18'156,"18"1"-140,-17 17-16,17-18 15,-18 18-15,18-18 16,-18 18-16,1 0 125,-1 0-78,1 0 15,-1 0-46,18 18 0,0 0 15,-18-18-31,18 17 15,-17-17 1,17 18-16,0 0 31,0-1-15,0 1 15,0-1 0,0 1-15,17 0 0,1-18 31,-18 17-32,18-17 16,-1 0-15,1 0-16,-1 0 31,1 0 1,0 0-17,-1 0 16,-17-17-15</inkml:trace>
  <inkml:trace contextRef="#ctx0" brushRef="#br1" timeOffset="385431.3706">22313 14569 0,'18'0'15,"-1"0"1,1 0-16,0 0 16,-1 0 15,1 0-31,0 0 15,-1 0-15,19 0 16,-19-17 0,1 17 15,17 0 63,18 0-79,-18 0-15,18 0 16,18 0-16,-36 0 16,0 0-16,-17 0 15,0 0-15,-1 0 16,1 0 31,0 0-32,17 0 1,-18 0 0,1 0 109,0 0 78,-1 0-188,19 0-15,-19 0 16,19 0 0,-1 0-16,-17 0 15,-1 0-15,18 0 16,1 0-16,-19 0 15,1 0-15,17 0 16,1 0-16,-19-18 16,18 18-16,-17 0 15,17 0-15,1 0 16,-19 0 0,-17-18-16,36 18 15,-19 0-15,1 0 16,17 0-16,0 0 15,1 0-15,-19-17 16,1 17-16,0 0 16,-1 0-16,-17-18 62</inkml:trace>
  <inkml:trace contextRef="#ctx0" brushRef="#br1" timeOffset="387280.3175">23248 16933 0,'18'0'47,"-1"-18"-31,1 18-16,0 0 15,-1 0-15,1-17 16,0 17-1,-1 0-15,1-18 16,-1 18-16,36 0 16,-17-18-1,-1 1-15,-17 17 16,17 0-16,-18 0 16,1 0-16,0 0 15,-1 0 16,1 0-15,0 0 31,-1-18-16,19 18-15,-19 0-1,1 0 1,-1 0-16,19-17 16,-1 17-16,0-18 15,-17 18-15,17-18 16,18 18-16,-18 0 16,-17 0-16,0 0 15,-1 0-15,1 0 16,0 0-1,-1 0 1,1 0 0,0 0-1,-1 0-15,1 0 16,-1 0-16,19 0 16,-19 0-16,1 0 15,0 0-15,-1 0 16,-17-17-16,18 17 15</inkml:trace>
  <inkml:trace contextRef="#ctx0" brushRef="#br1" timeOffset="408120.3582">28258 14534 0,'88'-35'94,"0"0"-79,71-1-15,-18 1 16,53 0-16,-18 17 15,-17 0-15,-18 18 16,-35 0-16,0 0 16,-18 0-16,0 0 15,-17 18 1,17 0-16,18-1 16,35 1-16,-18 0 15,18-1-15,-17-17 16,35 0-16,-1 18 15,-69-18-15,52 0 16,-71 0-16,36 0 16,-35 0-16,17 0 15,18 0-15,-1 0 16,19-18-16,17 1 16,-17-1-16,34-17 15,-34 17-15,-54 18 16,1-18-16,-36 1 15,0 17-15,-17 0 16,0-18-16,-1 18 16,1 0-1,0 0 17,-1 0-32,1 0 15,-18-17 1,17 17-16,1 0 31</inkml:trace>
  <inkml:trace contextRef="#ctx0" brushRef="#br1" timeOffset="409520.0208">28787 17550 0,'17'-17'47,"19"-1"-31,-1 18-16,35-18 15,19 1-15,34-18 16,-17 17-16,70 0 16,1 18-16,52-17 15,0 17-15,1 0 16,17 0-1,-36 0-15,1 0 16,0 0-16,-36 0 16,-17 0-16,-36 0 15,-17 0-15,-35 0 16,52 0-16,-35-18 16,-35 18-16,0 0 15,18 0-15,-36 0 16,35-18-16,-17 18 15,0-17-15,0 17 16,-35 0-16,17 0 16,0 0-16,-17 0 15,0 0 17,17 0-17,-17 0-15,17-18 16,0 18-16,18-18 15,0 1-15,0 17 16,-18 0-16,-17 0 16,-1 0-16,1-18 15,0 18 1,-1 0-16,1 0 31,0 0-31,-1-17 16,1 17-1</inkml:trace>
  <inkml:trace contextRef="#ctx0" brushRef="#br1" timeOffset="411191.3816">30939 14446 0,'0'18'141,"0"17"-141,0 0 16,0 0-16,0 1 15,0 17-15,0-1 16,0 19-16,0-53 15,0 35-15,17-18 16,-17-17-16,0-1 16,0 36-16,0-35 15,0-1-15,0 1 16,0 17-16,0-17 16,0 0-16,0 17 15,0-18-15,0 1 16,0 0-16,0 17 15,0-17 1,0-1-16,0 1 16,0 0-1,0-1 17,0 1-1</inkml:trace>
  <inkml:trace contextRef="#ctx0" brushRef="#br1" timeOffset="412831.3962">31133 15998 0,'0'53'125,"0"0"-109,0 0-16,0 0 15,0 0-15,0 0 16,0 0-16,0-1 16,0 1-16,0-35 15,0 35-15,0 0 16,0-18-16,0 0 15,0 1-15,0-1 16,0 18 0,0 0-16,0 0 15,0-36-15,0 36 16,0-17-16,0-19 16,0 1-16,0-1 31,0 1 0,0 0-15,0-1 15,0 1-31,0 0 16,0-1-1,0 1-15,0 0 16,0-1-1,0 1 1,0 0 15,0-1 1,0 1-17,0-1 16,0 1-15,0 0 15,0-1 94,17 1-109,-17 0-16,18 17 16,0-35-16,-1 18 15,1-18 1</inkml:trace>
  <inkml:trace contextRef="#ctx0" brushRef="#br1" timeOffset="415919.4279">28187 14763 0,'18'-17'62,"17"-1"-31,-17 0-31,17 1 16,-18-1-16,1 1 16,35-1-16,-35 0 15,-1 18 1,1 0-16,0-17 16,17 17-1,0-18 1,-17 18-16,-1-18 15,19 18 1,-19 0-16,1 0 16,0-17-1,-1 17 1,1 0 15,17 0-15,-17 0-16,-1 0 15,19 0-15,-1 0 16,-17 0-16,-1 0 16,18 0-16,1 0 15,-1 17-15,0-17 16,-17 0-16,17 0 16,36 18-16,-36-18 15,18 18-15,0-1 16,-18-17-16,18 0 15,-18 18-15,1 0 16,-19-18 0,1 0-16,0 17 15,-1 1-15,19-1 16,-19-17 0,1 18-16,17 17 15,-17-17 1,17 0-16,0-1 15,1 19-15,-19-19 16,18 19-16,1-19 16,-1 1-16,-17 17 15,-1-17-15,19-1 16,-19 1-16,18 17 16,-17 1-1,0-36-15,-1 17 16,1 1-16,0-1 15,-1 1-15,1 0 16,0-18-16,-1 17 16,1-17-1,-1 0-15,-17 18 16,18-18-16,0 18 16,-1-1-1,1-17 1,0 18-1,-1-18-15,-17 18 16,18-18 0,0 17-16,17-17 0,-17 0 15,-1 18 1,18 0-16,-17-18 16,0 0-16,-1 17 15,1-17 1,0 0-1,-1 0-15,1 0 16,17 0 0,-17 18-1,-1-18-15,19 0 16,-1 0-16,-17 0 16,-1 0-16,1 0 15,0 0-15,-1 0 16,19 0-16,-19 0 15,18 0-15,-17 0 16,17 0-16,-17 0 16,0 0-1,-1 0-15,1 0 16,0 0-16,17 0 16,-18 0-1,1 0 1,0 0-16,-1 0 15,19 0 1,-19 0 0,1 0-1,0 0 1,-1 0-16,1 0 16,-1 0 15,1 0-31,0-18 15,-1 18-15,1-17 16,0 17-16,17-36 16,-17 36-1,-1-17-15,1-1 16,-1 18 0,1-18-16,0 18 15,-18-17 1,17 17-1,1-18-15,0 0 16,-1 1 0,19-1-1,-36 0-15,35 1 16,-35-1 0,18 18-16,-18-17 15,35 17-15,-35-18 16,17 0-16,1 18 15,0-17-15,17-1 16,0-17-16,-17 35 16,17-18-16,0 0 15,1 1-15,-19-18 16,36 35-16,-35-36 16,0 36-16,17-17 15,0-1-15,-17 0 16,17 1-16,0-1 15,-17 18-15,17-35 16,-17 17-16,17 18 16,0-18-16,-17 1 15,17-1-15,-17 1 16,0 17-16,-1 0 16,-17-18-16,18 18 15,0-18-15,-1 18 16,1-17-1,-1 17-15,1 0 16,17-18-16,-17 0 16,17 18-1,1 0-15,-19-17 16,18-1-16,-17 18 16,0 0-16,-1 0 15,-17-18 1,18 18-1</inkml:trace>
  <inkml:trace contextRef="#ctx0" brushRef="#br1" timeOffset="419799.7451">28434 17039 0,'35'0'16,"-35"-18"-16,18 18 15,-1 0 1,1 0 0,0 0-1,-1 0 1,-17-17 0,18 17-16,0 0 15,-1 0 1,1 0-1,0 0 1,17-18 0,-18 18-1,1-18-15,35 18 16,35-17-16,-35-1 16,18-17-1,-18 17-15,0 18 16,17 0-16,-35-18 15,1 1-15,-1 17 16,-17-18-16,34 18 16,-34 0-16,17-17 15,-17-1-15,17 18 16,18-18-16,0-17 16,-18 17-16,36-17 15,-18 0-15,-35 17 16,34 1-16,-34 17 15,0-36-15,17 19 16,-17 17-16,-1-18 16,1 0-1,0 1 1,-1 17-16,-17-18 16,18 18-16,-18-18 15,35 1-15,-35-1 16,18 0-16,-18 1 15,17 17-15,1-18 16,0-17 0,-1 17-1,1 18 1,-18-17-16,18-1 16,-18 0-16,17 18 15,-17-17-15,18 17 16,-1-18-16,1 0 15,-18 1 1,18 17-16,-18-18 16,17 1-16,1-1 15,0 18-15,-1-18 16,1 18-16,-18-17 16,18-1-16,-1 0 15,1 18-15,17-17 16,-17-1-16,-1 18 15,1-18-15,0 18 16,-18-17-16,17-1 16,19 1-16,-19 17 15,19 0-15,-1-18 16,-18 0-16,1 18 16,17 0-16,-17-17 15,0 17-15,17-18 16,-17 18-1,-1 0-15,19 0 0,-1-18 16,-18 18 0,1 0-16,17-17 15,-17 17-15,0 0 16,-1 0-16,1 0 16,0 0-16,-1 0 15,1 0 1,-1-18-16,1 18 15,17 0 1,1-18-16,-19 18 16,1 0-16,0 0 15,-1 0-15,1 0 16,-1 0-16,-17-17 16,36 17-16,-19 0 31,19 0-16,-19 0 1,1 0-16,0 0 16,-1 0-16,1 0 15,-1 0-15,1 0 32,0 0-17,-1 0 16,1 0-31,0 0 16,17 0 0,-17 0-16,-1 0 15,1 0-15,0 0 16,-1 17-16,18-17 16,-17 0-16,0 18 15,17-18-15,-17 0 16,-1 0-1,1 0 1,0 0 0,-1 0-1,1 0 1,-18 18 0,17-18-1,1 0 16,0 0-15,-1 0 0,1 0-16,0 0 15,-1 0 1,1 0 0,-18 17-16,18-17 15,-1 0-15,1 0 16,0 0 15,-1 0-15,1 0-16,-1 0 15,1 0 1,0 0 0,-1 0-1,1 0 1,0 0 15,-18 18-31,17-18 16,1 0-1,0 0 1,-1 0 0,18 18-1,-17-18 1,0 17-1,17 1-15,-17-18 16,17 18 0,-17-1-1,-1-17-15,1 0 16,-18 18-16,17-18 16,1 17-16,0-17 15,-18 18-15,17-18 16,1 0-16,0 18 15,-1-18 1,1 17 0,0-17-1,-1 18-15,1 0 16,-1-18 0,1 17-16,0-17 15,-18 18-15,17-18 16,-17 18-16,18-18 15,0 0-15,-1 17 16,1-17 0,0 18-16,-18-1 15,17-17 1,-17 18-16,18-18 31,0 18-15,-1-18-1,1 0 1,-18 17-16,17-17 16,-17 18-16,36 0 15,-19-18 1,-17 17-16,36-17 16,-19 18-1,1 0-15,0-18 16,-1 17-16,1-17 15,-1 0-15,-17 18 16,18-18 0,0 17 15,-1-17-15,1 0-1,0 0 48</inkml:trace>
  <inkml:trace contextRef="#ctx0" brushRef="#br1" timeOffset="421431.4851">31732 15504 0,'18'0'46,"0"0"1,-18-17 16,17 17-63,19-18 15,-1 0-15,-18 1 16,19 17-16,-19-18 16,1 0-16,35 1 15,-35-1 1,-1 1-16,1 17 16,-18-36-16,18 36 15,-1 0-15,1-17 16,-1-1-1,1 18 1,17-35-16,-17 17 16,17 0-1,-17 18 1,-18-17-16,18 17 16,-1 0-16,1 0 15,-18-18 1,17 18-16,-17-18 15,36 18-15,-36-17 16,35 17-16,-17 0 16,-1-18-16,19 1 15,-19 17-15,-17-18 16,18 18-16,-1-18 16,1 18-1,17-17 1,-17 17-1,0-18 1,-1 18-16,1-18 16,0 18 15,-1 0-31,1 0 16,-18-17-1,17 17-15,1 0 31,0 0 16,-1 0 0,19 0-47,-19 0 16,1 0-16,0 0 15,-1 0 1</inkml:trace>
  <inkml:trace contextRef="#ctx0" brushRef="#br1" timeOffset="422255.5226">32650 14834 0,'0'-18'31,"17"18"-31,18 0 16,-17 18-16,17 0 16,-17-1-16,0 1 15,-1 0-15,1-18 16,0 17-1,-18 1 64,0-1-64,-18 19 16,0-19-15,18 1 15,-17 0-15,-1-1-16,18 1 16,-18-18-1,18 18-15,0-1 16,-17-17 46,17 18-46</inkml:trace>
  <inkml:trace contextRef="#ctx0" brushRef="#br1" timeOffset="423527.3459">32173 15557 0,'18'0'94,"0"0"-94,-1 0 31,1 0-31,0 0 16,-1 0-16,1 0 16,17 18-16,0-1 15,-17-17-15,0 18 16,17 0-16,-17-18 16,-1 0-16,-17 17 15,35-17-15,-35 18 16,18 0-1,17-18 1,-35 17-16,18-17 16,0 0-16,-1 18 15,19-18-15,-36 18 16,17-18-16,1 0 31,-1 0-31,1 0 16,17 0-16,-17 0 15,0 0-15,17 17 16,-17-17-16,-1 0 16,1 0-1,0 0 17,-1 0-17,1 0-15,-1 0 16,1 0-16,0 0 15,-1 0 1,1 0 0,0 0-1,-1 0 17,1 0 30</inkml:trace>
  <inkml:trace contextRef="#ctx0" brushRef="#br1" timeOffset="424352.5572">32826 15557 0,'35'0'47,"1"0"-31,-19 0-16,1 18 15,-1-1-15,19 1 16,-19-18 0,1 0-16,0 18 15,-1-1-15,1-17 16,-18 18-16,18-18 16,-18 18-16,17-18 15,-17 17-15,0 1 16,18-18-16,-1 18 15,-17-1 48,0 1-47,0-1-16,-17-17 15,17 18-15,-18 0 16,18-1-1,-17-17 1,17 18 15,-36 0 79</inkml:trace>
  <inkml:trace contextRef="#ctx0" brushRef="#br1" timeOffset="425663.7859">31856 17162 0,'17'0'46,"-17"53"17,0-35-47,0 0-16,0 17 15,0-18-15,0 36 16,0-17-16,0-19 15,0 36-15,0-18 16,0 18-16,18-17 16,-18 17-16,0-18 15,0 0-15,0-17 16,0-1-16,0 1 16,0 0-16,0-1 109,18-17-47,-18 18-46,0 0 31,17-18-31,1 17-1</inkml:trace>
  <inkml:trace contextRef="#ctx0" brushRef="#br1" timeOffset="428000.0446">31926 17180 0,'-17'0'62,"17"18"-46,-18-18 0,18 17-16,-18 1 15,18 0 16,0-1-15,-17-17-16,17 18 31,0-1 94,-18-17-109,1 36 234,-1-36-250,18 35 16,-18-35-16,18 18 15,-17-1 1,-1 1-1,18 0 1,-18-18 0,18 17-1,18-52 142,0 17-142,17-35-15,-35 36 16,18-1-16,-1-17 15,-17 17-15,18-17 16,-1 35-16,1-18 16,0-17-16,-18 17 15,0 1-15,17 17 297,1 35-281,17 0-16,-35 18 15,18-18-15,17 1 16,-35-19-16,18 1 16,-18 0-1,18-1 17,-1-17 171,1 0-188</inkml:trace>
  <inkml:trace contextRef="#ctx0" brushRef="#br1" timeOffset="505310.975">26035 1111 0,'-18'53'266,"18"-18"-266,0 0 15,-17 36-15,-1-18 16,18-18-16,-18 18 16,18-18-16,0 18 15,-17-17-15,17-1 16,-18 0-16,1 0 16,17-17-16,0 0 15,0 17 1,0-17-16,0-1 15,0 1-15,0 35 16,0-36-16,0 19 16,0-19 15,0 1-15,-18 0-1,18-1-15,0 1 31,0 17-15,0-17-16,0-1 16,0 1-1,0 0-15,0-1 0,0 19 16,0-19 0,0 1-1,0 0-15,53-18 203,-18 0-187,-17 0-16,17 0 16,0-18-16,36 0 15,-18 18-15,0-17 16,0 17-16,-1 0 15,1 0 1,-17 0-16,-1-18 16,-17 18-16,35 0 15,-36 0 1,1 0 62</inkml:trace>
  <inkml:trace contextRef="#ctx0" brushRef="#br1" timeOffset="506880.2414">26017 1129 0,'18'0'93,"0"0"-61,-1 0-17,1 0 1,0 0-16,17 0 16,-18 0-16,1 0 15,0 0 1,17 0-1,-17 0 1,-1-18-16,1 18 16,0 0-1,-1 0 17,1 0-1,-1 0-16,1 0 1,0 0 47,-1 0-48,1 0-15,0 0 31,-1 0 48,1 0-48</inkml:trace>
  <inkml:trace contextRef="#ctx0" brushRef="#br1" timeOffset="507975.2751">25982 1658 0,'18'0'93,"-1"0"-93,1 0 16,0 0-16,-1 0 16,1 0-16,0 0 15,-1 0 1,18 0-16,-17 0 31,0 0 0,-1 0-15,1 0 0</inkml:trace>
  <inkml:trace contextRef="#ctx0" brushRef="#br1" timeOffset="510576.1654">26917 1129 0,'0'35'125,"0"18"-125,0-36 16,0 19-16,0 17 16,0-36-16,0 19 15,0 16-15,0 1 16,0-17-16,18-1 16,-18 0-16,0 18 15,0 0 1,0-18-16,17-17 0,-17 0 15,0 17 1,0-18-16,0 19 16,0-19-16,0 19 15,0-19-15,0 19 16,0-19-16,0 18 16,0-17-16,0 0 15,0-1-15,0 1 31,0 0-15,0-1 0,0 1-1,18-18 1,0 0 0,-18 18-1,17-18 1,18 0 31,-17 0-32,17 0-15,-17 0 16,17 0-16,-17 0 16,17 0-1,0 0-15,-17 0 16,0 0 62,-1 0-62</inkml:trace>
  <inkml:trace contextRef="#ctx0" brushRef="#br1" timeOffset="512184.1593">27570 1799 0,'17'0'94,"1"0"-63,-1 0-15,1 0 15,-18-18-31,35 18 16,-17-17-16,0-1 15,-1 18-15,1-35 16,0 35-16,-18-18 16,17 18-16,-17-18 15,18 18-15,0-17 78,-18-1-78,0 0 16,0 1 15,0-1 16,0 1 0,-18 17-31,0 0 109,1 0-110,-19 0 1,19 0-16,-1 17 15,-17 1-15,17-1 16,-17-17-16,17 18 16,1 0-16,-1-18 15,-17 17 1,35 1-16,-18 0 16,0-1-16,1 1 15,-1-18-15,0 35 16,18-17-1,-17-18-15,17 17 16,0 1-16,0 0 31,0-1-15,0 1 0,0 0-1,17-1 1,1 1-16,0 0 15,-1-1-15,19 18 16,-1-17 0,-35 0-16,18-18 15,-18 17-15,17 1 16,1-18-16,-1 0 31,1 0 0,0 18-15,-1-18-16,1 0 16,0 0-1,-1 0 63,1 0-62,0 0 0,-1 0-16,1 0 15,17-18-15,0 18 16,-35-18 0,18 18-16,0 0 15,-18-17 1,17 17-16,1-18 15</inkml:trace>
  <inkml:trace contextRef="#ctx0" brushRef="#br1" timeOffset="513783.8053">28363 1552 0,'-17'18'188,"-1"-1"-172,0 1-1,-17-1 1,35 1-16,-17-18 15,-1 18 1,0-1-16,18 1 16,-17-18-16,-1 18 15,0-1 17,1 1-17,17 0 1,0-1 62,0 1-78,0-1 16,0 1-16,17 17 15,1-17 1,0 17-16,-1-17 15,-17 0-15,18-1 16,-18 1-16,18-18 16,-1 35-16,-17-17 15,18-18 1,-18 17-16,17-17 16,1 0-16,-18 18 15,18-18 1,-18 18-1,17-18 17,1 0-17,0 0 17,-1 0-32,1 0 46,0 0-46,-1 0 16,18 0-16,-17 0 16,0-18-16,-1 18 15,1 0 1,0-18 0</inkml:trace>
  <inkml:trace contextRef="#ctx0" brushRef="#br1" timeOffset="514976.6286">28787 1199 0,'0'18'63,"0"17"-63,0 0 15,0-17 1,0 17-16,0 1 16,0-19-16,17 18 15,-17 1-15,0 17 16,0-18-16,18-17 16,-18-1-16,18 36 15,-18-18-15,0-17 16,0 0-16,0 17 15,17-17-15,-17-1 16,0 18-16,18 1 16,-18-1-16,17 0 15,-17-17-15,0 35 16,18-36 0,-18 1-16,0 0 15,0-1-15,0 1 16,18 0-1,-18-1-15,17 1 32,1-18 30,0 0-31,-1 0-15,1 0-16,17 0 16,-17-18-16,0 1 15,-1-1 1,1 18-16,-1 0 16,-17-18-16,18 1 15,0 17 16,-18-18-31,17 18 32,-17-18-32</inkml:trace>
  <inkml:trace contextRef="#ctx0" brushRef="#br1" timeOffset="515871.8076">28734 1675 0,'17'0'47,"1"0"-47,17 0 15,1-17-15,-19 17 16,1 0-16,-1 0 16,-17-18-1,18 18-15</inkml:trace>
  <inkml:trace contextRef="#ctx0" brushRef="#br1" timeOffset="517063.958">29175 1622 0,'17'0'16,"-17"-17"-1,18 17-15,0 0 16,-1 0-1,1 0 1,0 0 0,-1 0-16,1 17 15,-1-17 1,1 18 0,17 0-16,-17-18 0,0 35 15,-1-17 1,19-1-16,-36 19 15,35-19-15,-35 18 16,18-17-16,-1 0 16,-17 17-16,0-17 15,18-1-15,-1 36 16,1-18-16,-18 1 16,18-1-16,-1 0 15,-17 1-15,0-19 16,0 1-16,0 0 15,-17-36 142,-1 18-157,18-18 15,0-17 1,0 17-16,-18-17 16,1-18-16,17 0 15,0 18-15,0-18 16,0 18-16,0 17 15,0-17-15,0 17 16,0-17-16,0 17 16,0 1-1,0-19-15,17 19 16,-17-19-16,18 19 16,0-1-16,-18-17 15,17 35-15,-17-18 16,0 1-16,18-1 31,0 18 47</inkml:trace>
  <inkml:trace contextRef="#ctx0" brushRef="#br1" timeOffset="518591.1487">30127 1587 0,'0'-17'15,"-17"17"32,17-18-31,-18 18 31,0 0-32,1-18 1,-1 18-16,0 0 31,1 0-15,-1 0-16,-17 0 31,0 18-31,-1 0 0,1-1 16,0-17-1,-1 18-15,19-1 16,-1-17-16,18 18 31,0 0 0,0-1-31,0 1 16,0 0-16,0 17 16,0 0-16,0 0 15,0-17-15,0 17 16,18 1-16,-18-19 15,0 19 1,17-19-16,1 1 16,-18-1-1,18-17-15,-18 18 63,17-18-63,1 0 15,0 0 17,-1 0-1,1 0 0,-18-18-15,18 18-16,-18-17 15,0-1-15,17 18 16,1-17-16,-18-1 16,17 18-1,-17-35-15,18 35 16,0-36-16,-18 19 16,17-1-16,-17 0 15,0 1-15,18-1 16,-18 1-1,0-1-15,18 18 16,-18-18-16,0 1 16,0-1-1,0 0 95,0-17-110,0 17 15,0 1 1,-18 17 15</inkml:trace>
  <inkml:trace contextRef="#ctx0" brushRef="#br1" timeOffset="520448.8297">30568 1411 0,'0'-18'157,"0"1"-157,-17 17 15,-1 0 1,0 0 31,1 0 15,-1 17-46,-17 1 0,-1-1-16,1 1 15,18 0 1,17-1 15,-18-17-15,18 18-1,0 0-15,0-1 16,0 1 0,0 0-1,0-1-15,0 1 16,0-1-16,0 1 15,0 0 1,18-18 62,-1 0-78,18 0 16,-35-18-16,18 18 15,0 0 1,-1 0 31,1 0-31,0 0-1,-1 18 32,-17-1-16,0 19-31,0-1 16,18-35-16,-18 18 16,0-1-1,0 1-15,0-1 31,0 1-15,0 0-16,0-1 16,-18 1-1,18 0-15,0-1 16,-17-17 0,17 18-16,-18 0 31,0-18 31,1 0-30,-1 0-17,-17 0 16,17 0 63,1 0 31,17-18-78</inkml:trace>
  <inkml:trace contextRef="#ctx0" brushRef="#br1" timeOffset="521496.3133">30709 1111 0,'0'53'63,"0"-36"-48,0 1-15,0 17 16,-17 18-16,17-35 15,-18 17-15,18 1 16,-18 16 0,18-34-16,0 35 15,0 0-15,0-35 16,0 17-16,0 0 16,0-17-16,0 17 15,0-17-15,0 17 16,0-17-16,0 17 15,0 0-15,0-17 16,0-1-16,0 19 16,0-19-1,18 1 1,0-18 15,-18 18-15,17-18-1,1 0 1,0 0 0,-1 0-1,1 0 1,17 0 0,-17 0-1,-1-18 16,1 0-15,-18 1 0,0-1-1,0 0 1</inkml:trace>
  <inkml:trace contextRef="#ctx0" brushRef="#br1" timeOffset="522263.9684">30692 1622 0,'17'0'47,"1"0"-47,17-17 31,-17-1-15,17 18-16,-17-17 15,-1 17 32,1 0-47</inkml:trace>
  <inkml:trace contextRef="#ctx0" brushRef="#br1" timeOffset="524000.6171">31274 1570 0,'-18'0'78,"18"-18"-78,-18 18 16,-17 0 15,18 0-15,-1 0-16,0 0 15,1 0 1,-1 0 0,18 18-16,-35-18 15,-1 17 1,19-17-16,-1 18 15,1-1-15,-1-17 16,18 18-16,-18-18 16,1 18-16,17-1 15,0 1 1,-18 0 0,18-1-16,-18 1 15,18 35-15,-17-18 16,17-17-1,0 17 1,0 0-16,0-17 16,17 17-16,-17-17 15,18-18 1,-18 17-16,18-17 62,-1 0-62,1 0 16,0 0-16,-1 0 16,1 0-16,-1-17 15,1 17-15,-18-18 16,0 1 0,18 17-1,-18-18 1,0-17-1,0 17 1,17-35-16,-17 35 16,18 1-16,-18-1 15,18 1-15,-1-1 16,-17 0-16,0-17 16,0 17 15,0-17-16,0 17 1,0 1-16,0-1 16,0 36 156,0 17-172,0-17 15,0-1-15,18 19 16,-18-19-16,0 1 15,0 17-15,18-35 16,-18 18-16,0-1 16,17-17 15,-17 36-31,18-36 16,-18 17-1,17 1 16,1 0 1,0-18 108,17-36-124</inkml:trace>
  <inkml:trace contextRef="#ctx0" brushRef="#br1" timeOffset="525031.4231">31556 1146 0,'-18'35'47,"18"1"-31,0-19-16,0 19 15,0-1-15,0 0 16,0 1-16,0 16 16,0 1-16,0-17 15,0-1-15,0 18 16,0-18-16,0 0 15,0 1-15,0-19 16,0 1-16,0 0 16,0-1 15,0 18-15,18-17-1,-18 0-15,18-18 31,-1 0-31,-17 17 47,18-17-31,0 0 0,-1 0-16,1 0 15,-1 0 1,1 0-1,0 0 1,-18-17 0,17 17-16,-17-18 15,0 0 1,0 1 0</inkml:trace>
  <inkml:trace contextRef="#ctx0" brushRef="#br1" timeOffset="525768.2093">31503 1552 0,'18'0'47,"17"0"-31,-17 0-16,-1 0 15,1 0-15,17 0 16,-17 0 0,-1 0-16,-17-18 15,18 18 1</inkml:trace>
  <inkml:trace contextRef="#ctx0" brushRef="#br1" timeOffset="526456.6738">31891 1517 0,'18'17'47,"-1"19"-47,-17-1 16,0 18-16,0-18 15,0 0-15,0 18 16,18 0-16,-18 0 16,0-35-16,0 17 15,18 0-15,-18-17 16,0-1 15,0-52 78,0 18-93,17-1-16</inkml:trace>
  <inkml:trace contextRef="#ctx0" brushRef="#br1" timeOffset="527151.8975">31962 1376 0</inkml:trace>
  <inkml:trace contextRef="#ctx0" brushRef="#br1" timeOffset="528704.3006">32279 1428 0,'-17'0'156,"-1"0"-140,18 18-16,-18-18 15,1 0-15,-1 18 16,0-18 0,1 0-1,-1 17-15,0 1 16,1-18 15,17 18-31,0-1 31,0 1-15,-18 0-16,18-1 16,0 1 15,0-1-16,0 1-15,0 0 47,18-18-47,-1 17 32,1 1-32,-18 0 15,0-1-15,18 1 16,-18 0-16,0-1 15,0 1-15,17-18 16,1 17 15,0-17 32,-1 0-32,1 0 0,0 0-15,-1 0 0,1 0 30,-1-17 48,1 17-78</inkml:trace>
  <inkml:trace contextRef="#ctx0" brushRef="#br1" timeOffset="536752.6068">28610 3069 0,'0'17'172,"18"19"-156,-18 17-16,0 0 15,0 0-15,18-1 16,-1 19-16,-17-36 16,18 18-16,-1 18 15,-17-18-15,18 0 16,0-1-16,-18 19 15,17-18-15,-17-18 16,18 1-16,0-19 16,-18 1-16,17-1 15</inkml:trace>
  <inkml:trace contextRef="#ctx0" brushRef="#br1" timeOffset="538103.6804">28557 3192 0,'18'0'47,"-18"-17"-31,18 17-16,-1 0 16,1 0 30,0 0-30,-1 0 15,1 0-15,-1 0 0,1 0-16,0 0 15,-1 0 1,1 0-1,0 0 1,-1 0 0,1 17-1,0 1 1,-1-18 15,-17 18-15,0-1-1,0 1-15,18 0 16,-18-1 0,0 1 15,0-1 0,0 1-15,-18-18-16,1 18 15,-19-1-15,19 19 16,-1-36-16,0 17 16,1 1-1,-1 0-15,0-18 16,18 17 0,-17-17-16,-1 0 46,1 0-30,-1 0 0</inkml:trace>
  <inkml:trace contextRef="#ctx0" brushRef="#br1" timeOffset="539663.7775">28945 3139 0,'18'0'16,"-18"-17"31,18 17-47,-1 0 16,1 17-1,0-17 1,-1 0-16,-17 36 15,18-36-15,0 17 16,-1-17-16,-17 18 16,0 0-16,18-1 15,-1 1-15,1 17 16,-18-17 15,0 17 0,18-17-15,-18-1-16,0 1 16,0 0 31,-18-18-16,0 0-16,1 0 1,-1 0-16,1 0 47,-1 0-31,18-18-16,-18 0 15,18-17 1,-17 17-1,17 1 1,-18-1-16,18 1 16,0-1-1,0 0 1,0 1-16,0-1 16,18 0-16,-1-17 15,1 17 1,-18 1 62,18 17-78,-1-18 31,1 18-15,-18-18-16,17 1 62,1 17-62,0-35 16,-1 35-16,-17-18 31</inkml:trace>
  <inkml:trace contextRef="#ctx0" brushRef="#br1" timeOffset="541304.1369">29281 3228 0,'17'0'31,"1"0"1,-1 0 30,1 0-46,0 0-1,-18-18-15,17 18 16,-17-18 0,18 18 15,-18-17 0,0-1-15,18 0-16,-1 1 15,-17-1-15,0 0 16,0 1 0,18 17-1,-18-18 48,0 1-48,-18 17 142,1 0-111,-1 0-30,0 0 0,18 17 15,-17-17-15,17 18-16,-18-18 15,0 35 1,1-17-1,-1-1-15,1-17 16,17 18 0,0 0 31,0-1-16,0 1-16,0 0-15,0-1 16,17 1 0,-17 0-1,18-1 1,-1-17 0,1 0-1,0 18-15,-1-18 16,1 0-1,0 0 1,-1 0 0,-17 17-16,18-17 15,0 0 1,-1 0 0,1 0 140</inkml:trace>
  <inkml:trace contextRef="#ctx0" brushRef="#br1" timeOffset="552159.5134">29669 3104 0,'17'-18'297,"1"18"-282,-18-17-15,0-1 16,18 18 0,-18-17-1,17 17-15,1-36 16,-18 19 0,17-1-16,1 0 15,0 1 1,-18-1 15,17 18 32,-17-18-48,0 1 1,0-1 15,-17 18 141,-1 0-125,0 0-32,1 0 1,-1 18 0,1-1-16,-1 1 15,0 0 1,1-1-16,-1 1 16,0 0-1,1-1 1,-1 1-1,18 0 17,-18-18-17,18 17-15,0 18 32,18-35-17,-18 18 1,18-18 15,-1 18 0,-17-1-31,36-17 16,-36 18-16,17-18 16,1 18-1,0-1-15,-1-17 16,-17 18-1,18-18-15,-18 18 16,17-1-16,1-17 16,0 0 15,-18 18-31,17-18 16,1 0 15,0 0-16,-1 0 32,1 0 0,0 0 31</inkml:trace>
  <inkml:trace contextRef="#ctx0" brushRef="#br1" timeOffset="554736.2781">29916 2910 0,'-18'0'109,"0"0"-62,1 0-47,-1 0 16,0 0-1,1 0-15,-1 0 31,0 18 16,18-1-31,-17-17 0,-1 0-16,18 18 0,-17-18 31,17 18-16,0-1 17,0 1-32,-18-18 15,18 18-15,0-1 32,0 1-17,0-1 16,18-17-15,-18 18-16,35-18 16,-35 18-16,35-18 15,-35 17-15,18 1 16,-1-18 15</inkml:trace>
  <inkml:trace contextRef="#ctx0" brushRef="#br1" timeOffset="555616.4988">30145 2945 0,'0'53'78,"0"0"-78,0-18 16,0 1-16,0-1 15,0-17-15,0 17 16,0 0 0,0 1-1,0-19 1,0 1-1,17-1 17,-17 1-17,18-18 17,-18-35 61,0 0-93</inkml:trace>
  <inkml:trace contextRef="#ctx0" brushRef="#br1" timeOffset="556191.3319">30127 2751 0</inkml:trace>
  <inkml:trace contextRef="#ctx0" brushRef="#br1" timeOffset="556887.6288">30568 2963 0,'0'18'63,"0"70"-47,0-35-16,0 17 15,0 1-15,0-18 16,18 17-16,-18-34 15,0 17-15,0-36 16,17 1 0,-17-1-1,0 1 32</inkml:trace>
  <inkml:trace contextRef="#ctx0" brushRef="#br1" timeOffset="557760.79">30586 2840 0,'17'0'47,"1"0"-31,0 0-1,-1 0 1,1 0 0,0 0-16,-18 17 15,17 1 1,-17-1-16,18 1 16,0 0-16,-18-1 15,35-17 1,-35 36-16,18-1 15,-1-35 1,-17 18-16,0-1 31,0 1-31,0-1 16,0 1 0,0 17-16,-17-17 15,17 0-15,-18-18 16,18 17-16,0 1 15,-18-18 32,1 0-31,-1 0 0,0 0-1,1 0 16,-1 0 16,0 0-31,18-18 0</inkml:trace>
  <inkml:trace contextRef="#ctx0" brushRef="#br1" timeOffset="558584.305">31027 2857 0,'0'35'62,"0"1"-46,0 17-16,0-18 15,0 0-15,0 0 16,0-17 0,0 0-16,0-1 15,17 1 1,-17 0-1,0-1-15,0 1 32,0-53 77,0-1-109</inkml:trace>
  <inkml:trace contextRef="#ctx0" brushRef="#br1" timeOffset="558943.8318">31080 2646 0</inkml:trace>
  <inkml:trace contextRef="#ctx0" brushRef="#br1" timeOffset="560207.283">31503 2663 0,'0'-17'31,"0"34"63,0 1-79,0-1 1,-18 1 0,18 0-1,0 17 1,-17-17-16,17-1 16,0 1-16,-18-18 15,18 18-15,0-1 16,-18-17-1,18 18-15,0-1 16,0 1 0,-17 0-16,17-1 15,0 1-15,0 0 16,0 17 0,0-17-1,0-1-15,0 1 16,0-1-1,17 1 17,1-18-17,0 0-15,-1 0 16,1 0 0,0 18-1,-1-18 1,1 0 46</inkml:trace>
  <inkml:trace contextRef="#ctx0" brushRef="#br1" timeOffset="560879.9108">31291 2928 0,'0'0'0,"18"0"0,0 0 16,-1 0-16,1 0 15,0 0 1,-1 0 0,1 0-16,17 0 15,-17-18-15,-1 18 16,1 0-1,0 0 1,17 0 0,-17-18 15,-1 18-31,1 0 16,0 0-1</inkml:trace>
  <inkml:trace contextRef="#ctx0" brushRef="#br1" timeOffset="562969.9551">31962 2840 0,'0'0'0,"-18"0"32,0 0-1,1 0-16,-1 0 1,0 0 0,1 0-16,-1 0 15,1 17-15,17 1 16,-36-18-16,36 17 16,-17-17-1,17 18 16,-18 0-31,18-1 16,-18 1-16,1 0 16,17 17-16,0-17 15,0 17 1,0-18 0,0 1-1,17-18 1,-17 18-1,18-18-15,-18 17 16,18-17-16,-1 18 16,1 0-16,0-1 15,-1-17 1,18 0 0,1 0-16,-1-35 15,0 0-15,1 17 16,-1-35-16,-17 36 15,-18-1-15,17-17 16,-17 17 15,0 0 1,0 1-17,-17 17 1,17-18-1,-18 18-15,0-18 32,1 18-1,-1-17 0,18 34 63,18 1-78,-18 17-16,0-17 15,17-18-15,-17 35 16,18 1-16,-18 16 15,0-34-15,18 17 16,-1 1 0,-17-19-1,18-17-15,-1 0 32,1 0 14,0 0-30,-1-17 0,1-19-1,0 19-15,-1-1 16,1-35-16,-18 36 16,0-36-16,0 35 15,0-17-15,0-18 16,0 18-16,0-18 15,0 0-15,0 0 16,0 35-16,0-17 16,0 17-16,0-17 15,-18 17-15,18 1 16,0-1 0,-17 18 109,17 35-110,0-17 1,0 35-16,17 0 15,1 0-15,-18-18 16,18 0-16,-18 1 16,0-1-16,0 0 15,17-17-15,-17-1 16,18 1-16,-18 0 16,17-1-1,-17 1 1,18-18-16,0 18 15,-1-18 17,-17 17-32,18 1 15,0-18 1,-18 17 0,17-17-16,1 0 15,0 0 48,-1 0-32,1 0 0,-18-17-31,0-1 16,0 1-1,0-1 1,0-17 0</inkml:trace>
  <inkml:trace contextRef="#ctx0" brushRef="#br1" timeOffset="563743.5776">32297 2787 0,'17'0'16,"1"0"-1,17 0 1,-17 0 0,0 0-16,-1 0 15,1 0 1,0 0-16,-1 0 31,-17-18-31,18 18 16</inkml:trace>
  <inkml:trace contextRef="#ctx0" brushRef="#br1" timeOffset="565167.6839">32755 2681 0,'-17'17'78,"-1"19"-78,0-36 15,-34 35-15,34-17 16,0-1 0,1 1-1,17 0 17,0-1-32,0 1 15,-18-18-15,18 17 16,0 1-1,0 0 17,0-1-17,18-17 1,-18 18-16,17-18 16,1 18-1,0-18 16,-1 17-31,1-17 16,-18 18 0,17-18-1,1 0 32,0 0-31,-1 0-1,1 0 1,-18-18 0,18 1-16,-1-19 15,-17 19 1,0-19 0,0 19-1,0-1 1,0 1-1,0-1 1,-17 18 15,17-18-15,0 1 15,-18 17-15,18-18-1,0 0 17,-18 18 15,18-17 15</inkml:trace>
  <inkml:trace contextRef="#ctx0" brushRef="#br1" timeOffset="566591.2531">32897 2681 0,'17'0'62,"1"0"-62,-1 0 16,1 0 0,0 0-16,-1 17 15,-17 1-15,36 0 16,-19 17-1,1 0-15,-18-17 16,18 0-16,-18 17 16,17 0-16,-17 0 15,0-17 1,0 0 46,0-1-46,0 1-16,0 17 16,-17-35-1,-1 18-15,0-18 63,1 0-48,-1 0 17,18-18-32,-18 18 15,18-17-15,0-1 16,0 0-16,0 1 16,0-36-16,0 35 15,0 0-15,0 1 16,0-18-16,0 17 15,0 0-15,18 1 16,0-1 0,-1 0-16,1 1 15,-18-1 1,18 0-16,-18 1 31,17-1 63,1 18-94,17-17 16,-17-1-1,-1 0-15,1 18 16,-18-17-16,18 17 15,-1 0-15,1-18 16,0 18 62</inkml:trace>
  <inkml:trace contextRef="#ctx0" brushRef="#br1" timeOffset="574119.8935">26494 5538 0,'17'0'359,"36"-17"-359,-18 17 16,1-18-16,17 18 15,0 0-15,-1 0 16,1 0-16,-17 0 16,-1-18-16,0 18 15,-17 0-15,0 0 16,17-17-16,-18 17 16,19-18-16,-1 18 15,-17 0-15,17 0 16,0-18-16,0 18 15,1-17-15,-1 17 16,-17 0-16,17 0 16,-17 0-16,-1 0 15,18 0-15,1 0 16,17 0-16,-18 0 16,18 0-16,0 0 15,35 0-15,-17-18 16,17 18-16,35-17 15,-35-1-15,1 0 16,16 1 0,-52 17-16,0-18 15,-35 18-15,0 0 16,-1 0-16,1 0 16,-1 0-1,1 0 1,0 0-1,-1 0 1,1 0 47,0-18-48,-1 18-15,1 0 16,17 0-16,-17 0 15,-1 0-15,1-17 16,17 17 0,-17-18-1,0 18 48</inkml:trace>
  <inkml:trace contextRef="#ctx0" brushRef="#br1" timeOffset="576647.6651">26458 5662 0,'18'0'188,"17"0"-172,-17 0-1,17 0 1,-17 0-16,17 0 15,0 0-15,18 0 16,-17 0-16,16 0 16,-16 0-16,-1 0 15,-17 0-15,35 0 16,-18-18-16,18 18 16,-18 0-16,18-18 15,-35 18-15,-1-17 16,36 17-16,-35 0 15,-1 0 1,1 0 0,0 0-1,-1 0-15,1 0 16,0 0 0,-1 0-1,1-18 1,0 18-16,-1 0 15,1 0 1,17 0-16,0-17 16,1-1-16,-1 0 15,18 18-15,-36 0 16,19-17-16,-19-1 16,36 18-16,-17-18 15,-19 18-15,19 0 16,-19 0-16,18 0 15,-17 0-15,0 0 16,-1-17 0,1 17-16,0 0 15,-1 0 1,1 0-16,0 0 16,-1 0-16,18-18 15,-17 18-15,0 0 16,17 0-16,0 0 15,1 0 1,17-18-16,-18 1 16,0 17-16,0 0 15,1 0-15,-1 0 16,0 0-16,-17 0 16,35 0-16,-36 0 15,1 0-15,0 0 16,-1 0-16,19 0 15,-1-18 1,-18 18 0,1 0-16,0 0 31,-1 0 141,-17-17-172,18 17 15,0 0 17</inkml:trace>
  <inkml:trace contextRef="#ctx0" brushRef="#br1" timeOffset="582039.9834">26423 5168 0</inkml:trace>
  <inkml:trace contextRef="#ctx0" brushRef="#br1" timeOffset="583296.8003">25647 5750 0,'53'0'78,"0"0"-62,-36 0-16,19 0 15,-19 0-15,19 0 16,-19 0-16,19 0 16,-19 0-16,18 0 15,-17 0 1,0 0 15,17 0 32,0 0-48,-17 0 1,0 0 31,-18-18-47,35 18 15,-18 0 1,19 0-16,17 0 16,-36-17-16,19-1 15,-19 18-15,1 0 32</inkml:trace>
  <inkml:trace contextRef="#ctx0" brushRef="#br1" timeOffset="584352.656">26106 5538 0,'17'0'78,"1"0"-47,-1 18-15,1-18-16,0 0 15,-1 18 1,19-18 0,-19 17-1,1 1 1,17-1-1,-17 1 1,-18 0 0,17-18-1,-17 17 142,-17-17-157,-1 53 15,-17-35 1,17 0-16,1 17 15,-1-18-15,0 19 0,-17-19 16,35 1 0,-18 0-16,18-1 15,-17-17 1,17 18 46,-18 0-30</inkml:trace>
  <inkml:trace contextRef="#ctx0" brushRef="#br1" timeOffset="593655.5464">27481 4515 0,'0'71'78,"0"-18"-78,0 17 15,0-17-15,0 18 16,0-36-16,0 18 16,0-35-16,0-1 93,0 1-61</inkml:trace>
  <inkml:trace contextRef="#ctx0" brushRef="#br1" timeOffset="594383.5619">27305 4498 0,'18'0'47,"-1"0"-47,1 0 16,0 0-16,-1 0 15,18 0-15,-17 0 16,0 0-16,-1 0 15,1 0-15,0-18 32,-1 18-32,1 0 15,0 0 1,-1 0-16,1 0 16,-1 0-16</inkml:trace>
  <inkml:trace contextRef="#ctx0" brushRef="#br1" timeOffset="595744.9706">27605 4603 0,'0'18'63,"0"0"-63,0-1 15,0 19-15,0-19 16,0 1-16,0 0 15,0 34-15,0-34 16,0 0 0,0-1 15,17 1-15,-17 0-1,18-18-15,-18 35 16,18-17-1,-1-18 17,1 0 30,-18-18-62,18 0 16,-1-17-16,-17 0 15,18 17-15,0-17 16,17-36-16,0 36 16,-17 17-16,-1-17 15,-17 17 1,0 1 78,0 52 15,0-17-109,0 17 16,0 0-16,0-17 15,0 35-15,0 0 16,0-36-16,0 1 16,0 0-16,0-1 15,0 1 1,18 0 62,0-18-62,-1 0 15,1 0 0,0-18 0,-18 0-31,17 18 16</inkml:trace>
  <inkml:trace contextRef="#ctx0" brushRef="#br1" timeOffset="596945.0421">28081 4550 0,'18'0'31,"-1"18"-15,1 0-16,0-1 15,-18 1-15,17 0 16,1-1-16,-18 1 15,0 0-15,0 17 16,18-17-16,-1-1 16,-17 36-16,0-35 15,0-1-15,18 1 16,-18-36 125,0-35-141,0 1 15,0-1 1,18-18-16,-1 36 15,1 17-15,-1-17 16,-17 17 15,18 18 1,0 0-1,-1 0-31,1-17 15,0 17 17,17 0 15,-17 17-47,-1 18 15,1 18-15,17 0 16,-17-17-16,-1 17 15,1-18-15,0 0 16,-18-17-16,17 17 16,-17-17 31,18-18 124,-18-36-171</inkml:trace>
  <inkml:trace contextRef="#ctx0" brushRef="#br1" timeOffset="600679.9938">28910 4533 0,'0'-18'63,"18"18"-1,-18-17-15,0-1-31,0 0-1,-18 18 1,18-17 0,-18 17 15,1 0 31,-1 0-15,1 0-31,-1 0-1,0 0-15,1 17 16,-1 1-16,0-18 16,1 18-1,-1-1-15,0-17 16,18 18-16,-17-1 16,17 1-16,-18-18 15,1 18 1,17-1-1,0 1 1,0 0-16,0-1 16,17-17-1,-17 18 1,18-18 0,-1 0 15,1 0-16,0 0-15,-1 0 16,1 0 0,17-18-16,1-17 15,-36 0-15,35 17 16,-35 0 0,17 18-16,-17-17 15,18 17 141,0 53-140,-1-18-16,1 0 16,0 1-16,-18 17 15,17-1-15,1 1 16,-18-17-16,18 34 16,-18-35-16,0-17 15,0 17-15,17-17 16,-17 0 31,-17-18 15,-1 0-46,0 0 15,1 0 0,17-18-15,-18 0-16,18 1 16,0-1-16,0 0 15,0 1-15,0-18 16,0-1-16,0 1 15,0 0-15,0-1 16,35-34-16,-17 35 16,17 17-16,1-35 15,-19 35-15,1 1 16,17-19 0,-17 36-16,-1-17 15,-17-1 32,18 18-47,-18-17 16,0-1-1,18-17 1,-1 35-16,-17-18 16,0 0-16,-17 18 125,-1 0-110,0 0-15,1 0 16,-1 0-1,0 36-15,1-36 16,17 17-16,-18 1 16,18 0-16,-17-1 15,-1 1-15,18-1 16,-18 19 0,18-19-1,0 1 1,18-18 15,-18 18-31,0-1 16,18-17-16,-1 0 15,1 0 1,-18 18 0,35-18-16,-17 0 15,-1 0 1,1 0-16,0 0 31,-1 0-31,1 0 16,0 0-16,-1 0 15,18 0-15,-17 0 16,-18-18-16,18 18 16,-18-17-16,17 17 15,-17-18-15,0 0 16,18 1-1,-18-1-15,18 0 16,-18-17-16,0 0 16,0 17-16,0 1 15,0-1 1,0 0 0,0 1 46,0 52 16,0-17-62,0-1-16,0 1 15,0 0 1,0-1 0,17-17-1,1 0-15,0 18 16,-18-1-16,17-17 16,1 0-1,0 18 16,-18 0-15,0-1-16,0 1 16,0 0-16,0-1 31,0 1-31,0 0 16,0-1-1,-18-17 1,0 0-1,18 18 1,0-53 62,0-1-62,0 1-16,18 0 15,0-1-15,17-16 16,-18-19-16,1 36 16,0-1-16,-1 19 15,1-36-15,17 53 16,-35-18-16,0 1 31,0-1-15,18 18 15,-18-18-15,-18 18 109,1 18-110,17 17-15,0-17 16,0 0-16,0 17 16,0-18-1,0 19-15,0-19 16,0 1-16,0 0 15,0-1-15,0 1 16,0 0-16,0-1 16,17 1-16,-17-1 15,18 1 17,-18 0-17,18-18 1,-18 17-1,0 1 1,17 0 0,-17-1-1,18-17 17,-1 0-1,1 0-31,0 0 15,17-17-15,-17 17 16,-1 0-16,1 0 16,-18-18-16,35 0 15,-17 18-15,-1 0 16,19-17-16,-19-1 16,-17 0 15</inkml:trace>
  <inkml:trace contextRef="#ctx0" brushRef="#br1" timeOffset="601295.6606">29704 4445 0,'35'0'47,"18"0"-47,18-36 16,-18 36-16,17-35 15,1 0-15,17 0 16,-53 35-16,-17 0 16,-1-18-16</inkml:trace>
  <inkml:trace contextRef="#ctx0" brushRef="#br1" timeOffset="602648.267">30092 4515 0,'18'0'46,"-1"0"-30,1 0-16,-1 0 16,1 0-1,0 0-15,-1 0 16,1 0 0,0 0-1,-1 0 1,1 0-1,0-17-15,-1-1 16,-17 0-16,18 18 16,-18-17-16,0-1 62,0 0 1,-18 1-63,1 17 15,-1 0 48,0 0-48,-17 0 1,17 17-16,1 1 16,-19-18-16,19 0 15,-1 18-15,1-18 16,17 17 0,0 1-16,-18-18 15,18 18-15,-18-1 16,18 1-1,-17-1-15,17 1 16,0 0 0,0-1-16,0 1 15,17 0 17,1-18-32,0 0 31,-1 17-16,1-17 1,-1 18-16,1-18 16,0 0-16,17 0 15,0 0-15,18 0 16,-35 0-16,17 0 16,-17 0-16,-1 0 15,1 0 32,0-18-31,-18 1-16,17 17 15,-17-18 1,18 18 0</inkml:trace>
  <inkml:trace contextRef="#ctx0" brushRef="#br1" timeOffset="603735.837">30498 4339 0,'35'0'63,"0"0"-63,-35 17 15,18-17-15,-1 18 16,1-18 0,0 35-16,-1 1 15,-17-19-15,36 19 16,-1 34-16,-17-35 15,-1 1-15,1-19 16,17 19-16,-35-19 16,0 1 93,-17-18-109,-1 0 16,0 0-1,1 0 1,-1 0-16,0-18 16,-17 1-1,35-19 1,-18 19-1,18-1-15,-17 0 16,17 1-16,0-1 16,0-17-16,0 17 15,17 1-15,-17-1 16,36 0-16,-36 1 16,35-1-16,-35 0 15,35-17-15,-17 0 16,35 17-16,-36-17 15,1 17-15,17-17 16,-35 17 15</inkml:trace>
  <inkml:trace contextRef="#ctx0" brushRef="#br1" timeOffset="606927.1793">28769 5380 0</inkml:trace>
  <inkml:trace contextRef="#ctx0" brushRef="#br1" timeOffset="608528.3677">29051 5909 0,'18'0'109,"0"-18"-93,-1 18 0,1 0-16,-1-18 31,1 1-15,-18-1-16,18 18 15,-18-18-15,17 18 16,-17-17-16,18 17 15,-18-18-15,0 1 16,18-1 0,-18 0-1,0 1 17,0-1-17,0 0 1,-18 18-1,0 0 64,1 0-79,-1 18 15,0 17 1,1-35-16,17 18 0,-18 0 15,1-1 1,17 1 0,0-1 15,0 1-15,0 0-1,-18-1 1,18 19-16,0-19 15,-18 1 1,18 0-16,0-1 16,0 1-1,0 0-15,18-18 32,0 17-17,17-17 16,0 0-31,-17 18 32,-1-18-17,1 0 17,0 0-17,-1 0 1,1 0 15,-18-18 47</inkml:trace>
  <inkml:trace contextRef="#ctx0" brushRef="#br1" timeOffset="610295.183">29404 5626 0,'0'-17'47,"-18"-1"15,1 18-46,-1 0 31,0 0-32,1 0-15,-1 0 16,1 0 0,-19 0-1,19 0-15,-1 0 16,-17 0-16,-18 18 15,0-18-15,18 17 16,-18 1-16,35 0 16,-17-18-16,17 0 15,18 17 17,0 1-17,-18 17 1,1 1-1,17-19 1,0 1 0,0-1-16,-18-17 15,18 18 1,0 0 0,0 17-1,0-17 1,0-1-1,18 1-15,-1 17 16,1-35 0,-18 18-16,18 0 31,-1-18-31,1 35 16,0 0-16,-1-17 15,1 17-15,0-17 16,-1 17-16,1-17 15,0-1 64,-1-17-79,1 0 15,-1 0 1,1 0 46,0 0-46,-1 0 0,19 0-16,-19 0 15,19 0-15,16-35 16,-16 35-16,17-35 15,-18 17-15,0 18 16,-17-18-16,-18 1 16,18 17-16,-18-18 62,0 0-46,0 1-1,0-18-15,0-1 16,0 19-16,0-1 16,0-17-16,-18 35 15,18-18-15,0 0 16,-18 1 0,18-1-16,-17 0 15,17-34 1,0 34-16,0 0 15,0-17 1,-18 0-16,18 17 16,0 0-16,0 1 15,-18 17 1,18-18 46,-17 18-30,-1 0 15</inkml:trace>
  <inkml:trace contextRef="#ctx0" brushRef="#br1" timeOffset="611785.1762">30039 5397 0,'18'0'15,"-1"0"17,1 0 30,17 0-46,-17 0-16,-1 0 47,-17-17-32,0-1 1,0 0 31,0 1-16,0-1-31,0 0 16,0 1-1,0-1 1,-17 0-16,-1 18 47,1 0 15,-19 18-46,1 17 0,0-35-1,35 36-15,-18-36 16,0 17-16,1 1 15,17 0 1,-18-18 0,18 17-1,0 1 1,0-1 0,0 1-16,0 0 15,18-18 1,-1 17-1,1-17 17,0 18-17,-1 0 1,1-18-16,0 17 16,-1-17-1,1 0-15,0 0 16,-1 0 15,1 0 16,-1 0-47,1 0 141,0-17-126</inkml:trace>
  <inkml:trace contextRef="#ctx0" brushRef="#br1" timeOffset="613745.4427">30392 5221 0,'0'-18'125,"0"1"-125,-18-19 15,1 19-15,17-1 16,-18 18 0,18-18-1,-18 18 17,1 0-1,-1 0-16,0-17 1,1 17 15,-1 0-15,0 0-16,1 0 16,-1 0-1,-17 17 1,17-17-16,1 18 15,-36-18-15,35 18 16,0-1-16,1-17 16,-19 0-16,36 18 15,-17-18-15,-1 0 78,1 18-78,17-1 16,-36 1-16,36-1 16,-35 1-16,35 0 15,-18 17 1,1-35-16,17 18 16,-18-18-16,18 17 15,0 1 1,0 0-16,0-1 15,0 1-15,0-1 16,0 19-16,0-19 16,0 19-16,0-19 15,0 1-15,0 0 16,0-1 0,0 1 15,18-18-16,-1 17 1,1 1-16,0 0 16,-1-1-16,1-17 31,-18 18-31,35-18 16,-35 35-16,18-35 15,-1 18 1,19 0-16,-19-18 15,-17 17 1,18-17 0,17 0 31,1 0-32,-19 0-15,18 0 16,-17 0-16,17 0 15,18 0-15,-35-17 16,0 17-16,-1 0 16,-17-18-1,18 18 17,0-18-17,-1 1-15,18-19 16,1 19-16,-19-19 15,19 19-15,-36-1 16,0 1-16,17-1 16,-17 0-1,0 1 17,0-19-17,0 19 1,0-1-16,0-17 15,0-18-15,0 35 16,0-17-16,0 17 16,0 1-16,-17-1 31,17 0 16,-18 1-32,0-1-15,18-17 16,-35 17 0,35 1-16,-18-1 15,18 0-15,-17 18 16,-1-17 0,1 17 30,-1 0 1</inkml:trace>
  <inkml:trace contextRef="#ctx0" brushRef="#br1" timeOffset="615880.9401">28152 6261 0,'17'0'78,"1"0"-78,0 0 15,17 0 1,0-17 0,-17-1-1,-1 18-15,-17-17 32,18 17-32,0-18 31,-18 0-31,0 1 47,0-1-16,0 0 0,-18 18-15,18-17-16,-18 17 15,1 0 1,-1 0 15,1 0 1,-1 17-1,0 1-31,1-18 15,-1 35-15,-17-17 16,17 17-16,0-17 16,18-1-16,-17 1 15,17 0 17,0-1-17,0 1 1,17-18-16,-17 18 15,18-1-15,-18 1 16,18 0-16,-1-18 16,-17 17-1,18-17-15,0 0 16,-1 18 0,1 0 15,0-18-16,-1 0 1,1 0 0,-1 0-1,1 0-15,0 0 125,17-18-109</inkml:trace>
  <inkml:trace contextRef="#ctx0" brushRef="#br1" timeOffset="618175.0454">28575 6103 0,'0'-18'78,"0"0"-62,0 1-1,-18 17 1,18-18-16,-17 18 16,-1-17 46,0 17-46,1 0 31,-1 0-32,1 0 32,-1 0-31,0 0-16,1 0 15,-1 0-15,0 0 16,-17 0-16,17 0 16,1 0-16,-1 17 15,1-17-15,-1 0 16,0 0-1,1 0 1,-1 0-16,0 0 16,-17 18-16,17-1 15,1-17-15,-19 0 16,19 18 0,-1-18-16,1 18 15,-1-18-15,0 17 31,1 1-15,-1-18 0,0 35-16,1-17 15,-1 17-15,0-17 16,18-1-16,0 1 16,-17 0-16,17-1 15,0 1-15,-18 0 16,1-1-16,17 19 15,0-19 1,-18 1-16,18 17 16,-18-17-16,18-1 15,0 19-15,0-19 16,0 19-16,0-19 16,0 19-16,0-19 15,0 1 63,18 17-62,0-35 0,-18 18-16,17-18 15,1 17 1,-1-17-1,-17 18-15,18-18 32,0 0-17,-1 0-15,1 0 16,0 0-16,17 0 16,-17 0-16,17 0 15,0 0-15,0 0 16,1 0-16,-19 0 15,1 0-15,0 0 16,-1 18-16,1-18 31,17 0 16,-17 0-31,-1 0-16,19-18 15,-36 0-15,17 18 16,1 0-16,0-17 16,-18-1 15,17 0-15,-17 1-16,18 17 15,-18-35-15,18-1 16,-1 19-16,1-19 15,-1 1-15,19 17 16,-36 1 0,17 17-1,-17-18 17,18 1-1,0-36-31,-18 35 15,17 0-15,1 1 16,-18-1 0,0 0 46,18 1-46,-18-1-1,0 0 1,0 1-16,0-1 31,0 1 1,0-1 14,-18 0-46,0 1 16,18-1-16,0 0 16,-17 1-1,17-1-15,0 0 16,0 1 0,-18 17 15,18-18 47,-18 18-78,1-17 16,17-1-1</inkml:trace>
  <inkml:trace contextRef="#ctx0" brushRef="#br1" timeOffset="619735.9232">29792 6332 0,'18'0'47,"-1"0"-31,1 0 15,0 0 32,-1 0-48,19-35-15,-19 35 16,1-36-16,-1 36 15,-17-17-15,0-1 16,0 1 15,0-1 16,0 0 0,-17 18 16,-1 0-48,1 0 1,17 18-16,-18-18 15,18 18 1,-18-18-16,1 35 16,-1-35-1,18 17-15,0 1 16,-18 0-16,18-1 16,0 1-1,0 0 1,0-1 31,18 1-32,-18 0-15,18-18 16,-18 17-16,17 1 47,1 0-16,-18-1 0,18-17-31,-1 0 32,1 0 14,-1 0 33</inkml:trace>
  <inkml:trace contextRef="#ctx0" brushRef="#br1" timeOffset="621887.3309">30180 6261 0,'0'0'0,"18"-17"16,-18-1-1,0 1 32,0-1-16,0 0-15,0 1 0,-18-1-1,0 18 1,1 0-1,17-18 17,-18 18-32,1 0 31,-1-17 0,0 17 16,1 0 16,-1 0-32,0 0-16,1 0 1,-1 0-16,-17 17 16,35 1-1,-18-18 1,1 0 15,-1 18-15,0-18 15,18 17-31,-17-17 16,-1 0 46,18 18-62,-18-18 16,1 18-16,-1-18 15,0 17 1,-17-17-16,18 0 16,17 18-16,-18-18 15,18 17-15,-18-17 32,18 18-17,-17-18 1,17 18-16,0-1 15,0 1 1,0 0 0,-18-18-16,18 17 15,0 19-15,0-19 16,0 1-16,0 0 16,0-1-16,0 1 15,0-1 1,0 19-16,0-1 31,0-17-15,0-1-1,0 1 48,18 0-48,-1-1 1,1 1 0,0-1-1,-1-17 48,1 0-48,-1 0 1,1 0-16,0 0 16,-1 0-16,19 0 15,-19 0-15,1 0 16,17 0 0,0 0-16,1 0 0,-19 0 15,1 0 1,0-17 31,-1-1-32,-17 1 1,18-19-16,0 19 16,-18-1-16,17-17 15,1 17-15,-18-17 16,0 17-16,17 18 15,-17-17 1,0-1-16,0 0 16,18-17 15,0 17-15,-18-17-16,0 17 15,0 1-15,0-1 16,0 0-1,17 1-15,-17-1 94,0 1-16,-17 17-62</inkml:trace>
  <inkml:trace contextRef="#ctx0" brushRef="#br1" timeOffset="636215.746">28787 5274 0,'0'35'375,"0"-17"-359,0-1 62,0 1-31,0 0-32</inkml:trace>
  <inkml:trace contextRef="#ctx0" brushRef="#br1" timeOffset="638454.5878">28557 5203 0,'0'-17'203,"0"-1"-187,0 0-1,0 1 17,0-1-1,18 18-16,0-35 1,-18-18-16,17 53 16,-17-18-1,0 0 48,18 18-16,0 0-32,-18-17 1,17-1-16,18 18 16,-35-17-1,18 17-15,0 0 16,-18-18-16,17 18 15,1 0-15,0-18 16,-1 18 0,1 0-16,0 0 31,-1 0-31,18 0 16,-35-17-1,18 17-15,0 0 16,-1 0-16,1 0 15,0 0 1,-1 0 0,1 0 93,0 0-78,-1 17-15,-17 1 0,18 0-16,0-1 15,-18 1-15,0-1 16,17-17-1,1 18 17,-18 0-17,0-1 1,0 1 0,0 0-16,17-1 15,-17 19 1,0-19-16,0 1 31</inkml:trace>
  <inkml:trace contextRef="#ctx0" brushRef="#br1" timeOffset="647935.1285">26000 8696 0,'17'0'78,"36"0"-78,0 0 0,0 0 16,0 0-1,0-18-15,0 18 16,0 0-16,0-18 16,-18 18-16,0 0 15,1 0-15,-1 0 16,0 0-16,0 0 16,18 0-16,-17 0 15,-1 0-15,0-17 16,0 17-16,18 0 15,0 0-15,35-18 16,-17 0-16,0 18 16,-1-17-16,18-1 15,-35 18-15,-18-17 16,-17 17-16,17 0 16,-17 0-16,0 0 15,17-18-15,0 18 16,18-18-16,-18 18 15,-17 0-15,17 0 16,1 0-16,-1 0 16,-17 0-1,-1 0 1,1 0 46,-1 0 17</inkml:trace>
  <inkml:trace contextRef="#ctx0" brushRef="#br1" timeOffset="650039.573">27340 8378 0,'0'-18'125,"0"-34"-125,0 34 16,0 0-16,0-17 15,0 17-15,0 1 16,0-19-16,0 19 16,0-1-16,18 18 15,0-17-15,-18-1 16,17 0-16,1-17 16,-18 17-16,35 1 15,-17-19-15,-1 19 16,19-18-16,-19 17 15,1 0-15,0 18 32,-1-17 30,18-1-62,1 18 16,-1-35-16,18 17 15,35 0-15,-35 1 16,0-1-16,-18 1 16,1 17-16,16 0 15,-34 0-15,17-18 16,-17 18-16,17 0 16,-17 0-16,0 0 15,-1 0-15,19 0 16,-19 0-1,1 0 1,-1 0-16,1 0 16,-18 18-1,18-18 1,-1 0 0,-17 17-1,18 1-15,0-1 16,-1 19-1,1-19-15,0 1 0,-1 0 16,-17-1 0,18 1-16,-18 0 15,17-1-15,-17 1 16,18 17-16,-18-17 16,18 17-16,-1-17 15,-17 17-15,0-17 16,18 17-16,0 0 15,-18-17-15,17-1 16,-17 19-16,0-1 16,0 0-16,0-17 15,18 17-15,-18 18 16,18-18-16,-18-17 16,0 17-16,0-17 15,0 17-15,0-17 16,0-1-16,0 36 15,0-35-15,0 0 16,0-1-16,0 36 16,0-35-16,0-1 15,-18 19-15,18-1 16,0-17-16,-18 17 16,18 0-16,-17-17 15,17 0 1,-18 17-16,0-18 15,18 1-15,-17 17 16,-19-17-16,36 17 16,-35-35-16,35 36 15,-17-36-15,17 17 16,-18-17-16,0 18 16,1-1-1,17 1-15,-36 0 16,36-1-16,-35 1 15,0 0-15,17-18 16,1 17-16,-19 1 16,19-18-16,-1 0 15,-17 18-15,-1-1 16,19-17 0,-1 0-16,0 0 15,-17 18-15,18-1 16,-19-17-16,-17 0 15,0 0-15,18 0 16,18 0-16,-19 0 16,19 0-1,-1 0-15,0 0 32,1 0-1,-1 0-16,0 0-15,1 0 16,-1 0-16,0-17 16</inkml:trace>
  <inkml:trace contextRef="#ctx0" brushRef="#br1" timeOffset="651448.389">27428 8819 0,'-17'35'63,"-1"-35"-63,18 36 15,0-19 1,-17 1-16,17 0 16,0-1-16,-18 36 15,0-35 1,18 35-16,0-36 16,-17 19-1,17-19-15,0 1 16,0 17-16,0-17 47,0-1 0,17 1-47,-17 0 15,36-1-15,-36 1 16,17 0-16,1-1 31,-18 1-31,17-18 16,1 0-1,-18 18-15,18-18 16,-1 0 0,1 17-16,0-17 15,-1 18-15,1-18 16,0 0-16,-18 17 15,17-17-15,1 0 16,-1 0 0,1 0-1,0 18 1,-1-18-16,1 0 16,0 18-1,-1-18-15,1 0 16,0 0-16,-1 0 15,1 0-15,0 0 16,17 17-16,-18-17 16,1 0 15,0 0 47</inkml:trace>
  <inkml:trace contextRef="#ctx0" brushRef="#br1" timeOffset="655944.2561">27887 8537 0,'0'18'687,"0"-1"-687,0 1 16,0-1 15,0 1-15,0 0 31,18-1-16,-18 1 16,17-18-16,-17 18-15,18-18 31,0 0-16,-18-18 297,0 0-297,0 1-15,0-1 31,0 0 0,0 1-32,-18 17 79,18-18-78,-18 18-16,18-17 15,-17-1 1,-1 18 46</inkml:trace>
  <inkml:trace contextRef="#ctx0" brushRef="#br1" timeOffset="657415.2905">26176 9666 0,'0'-18'125,"-53"18"-110,18 0 1,17 0-16,-35 0 16,36 0-16,-1 0 15,-17 0-15,17 0 16,1 0-16,17 18 15,-18-18 1,18 17 15,-18-17-31,1 36 16,17-1-16,-18-17 16,0-1-16,18 36 15,0-35-15,-17-1 16,17 19-16,0-19 15,0 1-15,0 0 16,0 17-16,0-17 16,0-1-16,0 18 15,0-17-15,17 0 16,-17-1-16,0 1 16,18 0-16,0-18 15,-1 17-15,-17 1 16,18-18-1,-18 18-15,18-18 32,-1 0-1,1 0-15,-1 0-16,1 0 15,0 0 1,-1 0 31,1 0-47,0 0 15,-1 0 1,-17-18 0,18 18-16,0 0 15,-1-18 1,1 18-1,-18-17 1</inkml:trace>
  <inkml:trace contextRef="#ctx0" brushRef="#br1" timeOffset="658671.3756">26529 9807 0,'-18'0'78,"1"0"-62,-1 0-16,0 0 31,18 18-31,-17-18 16,-1 0-16,0 35 15,1-35-15,-19 35 16,19-35-16,-18 35 16,-1-17-16,19 0 15,-1-1-15,18 1 16,-18 17-1,18-17 1,0-1 0,0 1-1,0 0 1,0-1-16,18 1 16,-18 0-1,18-18 1,-1 0-1,-17 17-15,18-17 16,0 18-16,17-18 16,-18 0-16,1 0 15,-18 18-15,18-18 16,-1 0-16,1 0 16,17 0-1,1 0-15,-19 0 16,19-18-16,-1 0 15,18 1-15,-36-19 16,1 36-16,-18-17 16,18 17-1,-18-18-15,0 0 16,0 1 0,0-1-1,0 1 1,0-19-1,0 19-15,0-19 16,0 19-16,-18 17 16,18-18-16,0 0 15,-18 18 1,18-17 0,-17 17-16,-1 0 31,18-18-16,-18 18-15,1 0 16,-1 0-16,1 0 16,-1-17-16,-17 17 15,17 0 1</inkml:trace>
  <inkml:trace contextRef="#ctx0" brushRef="#br1" timeOffset="660143.59">26793 9789 0,'0'0'0,"18"0"47,0 0-16,-1 0-15,1 0 0,0 0-1,-1 18 1,1 0-16,0-18 15,-18 35-15,17-18 16,19 1-16,-36 17 16,17-17-16,1 17 15,-18 1-15,17-1 16,1-18 0,-18 1 15,0 0-16,0-1 1,0 1 0,0 0-1,-18-1 1,1-17 78,-18 0-79,17 0 1,0-17 0,18-1-1,-17 0-15,17 1 16,-18-1-16,18-17 15,0 17-15,0 1 16,0-1-16,0-17 16,0 17-1,0-17-15,0-1 16,0 19 0,0-1-1,18 1 1,-1-1-1,1 18 32,-18-18-47,18 18 16,-18-17 0,17 17 15,1-18-16,-1 0-15,1 1 16,17-19-16,-17 36 16,-18-17-1</inkml:trace>
  <inkml:trace contextRef="#ctx0" brushRef="#br1" timeOffset="661655.5895">27464 9754 0,'0'-18'78,"-18"18"-46,0 0 30,1 0-46,-18 18-16,17-18 15,-17 0-15,-1 18 16,19-1-16,-19 1 16,19-18-16,-1 0 15,18 18-15,-17-18 16,17 17-16,-18 1 16,18-1 15,0 1-31,0 0 15,0-1 1,0 1-16,0 17 31,18-35-31,-18 18 16,0 0-16,17-1 16,1 1-1,-1-1 1,1-17 15,-18 18-15,18-18 15,-1 0-15,1 0-1,0 0 1,17 0-1,-35-18-15,18 18 16,-18-17 0,17 17-1,-17-18 1,0 1 0,18-1-1,-18 0-15,0 1 16,17 17-1,-17-18 1,0 0 47,0-17-32,0 17-16,0-17-15,0 18 16,0-1 0,0 0-16,0 1 78,0-1-63,0 0 1</inkml:trace>
  <inkml:trace contextRef="#ctx0" brushRef="#br1" timeOffset="662999.1582">27587 9683 0,'18'0'63,"-1"36"-48,1-19-15,0 1 16,-18 17-16,17-17 15,-17 0-15,18 34 16,0-34-16,-18 0 16,0 17-16,0-17 15,0 17 1,17-35-16,-17 18 62,0-36 32,0-17-94,0-1 16,0 1-16,18 0 15,-18 17-15,0-17 16,18 17-16,-1 1 16,-17-1-16,18 18 15,-18-18-15,0 1 16,18 17 15,-1 0 16,1 0-31,-1 0 15,1 0-31,0 0 16,-18 17-16,17 1 15,1 0 1,-18-1-16,18 1 15,-18 0 1,17-1-16,-17 1 16,0-1-16,0 1 15,18 17 1,-18 1-16,18-36 16,-18 35-16,0-17 31</inkml:trace>
  <inkml:trace contextRef="#ctx0" brushRef="#br1" timeOffset="664608.447">28346 9719 0,'0'-18'94,"-18"18"-31,0 0-48,1 0 1,-1 0 15,1 0-15,-1 0-16,0 18 15,18-1 1,-17-17-16,17 18 16,-18 0 15,18-1-15,0 1-1,0 0 1,0-1-1,0 1-15,0-1 16,0 1-16,0 0 16,0-1-16,18-17 15,-18 18-15,0 0 32,35-18-32,-35 17 15,0 1-15,18-18 16,-18 18-16,17-18 15,-17 17 1,18-17 47,-1 0-63,1 0 15,0-35-15,-1 17 16,-17 1-16,0-1 15,0 0 1,18 1-16,-18-1 16,0 0-16,0 1 15,0-1-15,0 1 16,0-1-16,0 0 62,0 1-30,0 52 93,18 0-110,-18-17-15,0 17 16,35 0-16,-17 1 16,-1-19-1,-17 1 1,18-18-1,-18 18 48,17-18-47,1-18 77</inkml:trace>
  <inkml:trace contextRef="#ctx0" brushRef="#br1" timeOffset="666208.6226">29104 9648 0,'0'-18'110,"-17"18"-95,-1 0 32,0 0-47,1 0 16,-1 0-1,18 18-15,-35 0 16,17 17-16,-17-35 16,-1 35-16,19-17 15,-18 17-15,-1-17 16,19 17-16,-19-17 16,36-1-16,-17-17 15,17 18-15,0 0 31,0-1-15,0 1 0,0 0-16,17-18 15,-17 35-15,18-35 16,0 35-16,-18-17 16,17-18-1,-17 17 1,18-17 15,0 0-31,-1 0 31,-17-17-31,35-1 16,-35-17-16,36 17 16,-36 1-16,17-19 15,-17 19-15,0-1 16,0 0-1,0 1 1,0-1-16,0 1 16,0-19-16,0-17 15,18 0-15,-18 18 16,0 0-16,0 17 16,0-17-16,0 0 15,0 17-15,0 0 16,0 1-16,0-1 15,0 0-15,0 1 16,0-1-16,0 1 16,0-19-16,0 19 15,0 34 110,18 19-109,-18 16-16,0-16 16,0-1-16,0 0 15,0 1-15,0-1 16,0-18-16,0 19 15,0-1-15,17-17 16,1 17-16,-18 0 16,0-17-1,18-18-15,-18 35 16,17-17-16,-17-1 16,0 1-1,18-18 1,-18 18-1,18-18 110,-1 0-109</inkml:trace>
  <inkml:trace contextRef="#ctx0" brushRef="#br1" timeOffset="666824.7688">29210 9630 0,'0'18'47,"18"0"-47,-18 17 15,0-17 1,17-1-16,-17 19 16,18-36-16,-18 17 15,0 1 1,0 0 0,0-1-1,0 1 1,0-1-1,0-105 110,0 18-109</inkml:trace>
  <inkml:trace contextRef="#ctx0" brushRef="#br1" timeOffset="667119.1954">29263 9436 0</inkml:trace>
  <inkml:trace contextRef="#ctx0" brushRef="#br1" timeOffset="668567.3388">29510 9507 0,'0'-18'47,"-18"18"31,1 0-62,-19 0-1,19 18 1,-1 0-16,0-18 16,18 17-16,0 1 31,0 0 16,0-1-47,0 1 15,0-1 1,0 1 0,18 0-1,0-18 63,-1 0-62,1 0 0,0 0 30,-1 17-14,-17 1-17,0 17 1,0-17 0,0 0-1,0 17 1,0 0-1,-17-17-15,-1-1 16,-17 36-16,17-35 16,0 0-16,1-1 15,-1-17 79</inkml:trace>
  <inkml:trace contextRef="#ctx0" brushRef="#br1" timeOffset="669688.7834">29898 9578 0,'-18'0'31,"1"0"16,-1 0-31,0 0-16,1 0 16,-1 0-16,-17 0 15,35-18 1,-18 18-16,1 0 15,-1 0 32,0 0-31,1 0-16,17 18 16,-18-1-16,0-17 15,1 18 1,17-1-1,0 1 1,0 0 0,0-1 15,0 1-31,0 0 16,0-1-16,0 1 15,0 0 1,0-1-16,17-17 15,-17 18-15,18-18 16,0 18 31,-1-18-31,19 0-1,-19 0 1,1 0-16,17 0 15,-17 0 1,-18-18 93</inkml:trace>
  <inkml:trace contextRef="#ctx0" brushRef="#br1" timeOffset="670809.7666">30039 9366 0,'0'53'31,"0"-36"-15,0 36-16,0-17 15,0 17-15,0-1 16,0-16-16,0-19 16,0 19-16,0-1 15,0-17 1,0-36 140,18-17-156,-18-1 0,17-17 16,1 36-1,0-18-15,-18 17 16,17 18 0,1 0 31,-18 35-32,0-17 1,0-1-1,17 1-15,-17 0 16,0-1-16,18 1 16,-18 17-16,0-17 15,0 0-15,0-1 16,0 19 0,0-19-1,0-34 126,18-36-141,17 17 15</inkml:trace>
  <inkml:trace contextRef="#ctx0" brushRef="#br1" timeOffset="672160.8142">30498 9525 0,'0'-18'32,"0"0"-1,-18 18 31,0 0-46,1 0 0,-1 0-1,0 0 1,1 0-1,17 18-15,-18-18 16,18 18-16,0-1 16,-17 1-1,17 0 1,0 17 0,0-18 15,0 1-31,0 0 15,0-1-15,0 1 16,0 0-16,0-1 16,0 1-16,17-18 31,-17 18-15,18-1 15,-1-17-16,1 0 1,0 0 0,-1-17 15,1-1-31,-18 0 16,0 1-1,0-1 1,0 0-16,0 1 15,0-19 1,0 19 0,0-1-16,0 1 15,0-1 1,18 18 62,-18 18-47,17-1-15,-17 1 0,0-1-1,18 1 1,-18 0-16,0-1 15,18-17-15,-18 36 16,17-36-16,-17 17 16,18 1-16,-1-18 31,-17 18-15,0-54 109,0-17-110,18 0-15</inkml:trace>
  <inkml:trace contextRef="#ctx0" brushRef="#br1" timeOffset="673176.9937">30674 9454 0,'0'-18'16,"18"18"31,-18 18-47,17 0 15,1-1-15,0-17 31,-18 18-31,17 0 16,-17-1 0,18-17-16,-18 18 15,0 0-15,0-1 16,18 1-16,-18-1 16,17 1-1,-17 0 1,0-1-1,0 19 1,0-19 0,0 1-16,0 0 15,0-1 1,-17 1 0,17 0-16,-18-18 62,18-18-46,0 0-16,-18-35 15,1 0-15,17 18 16,0 17-16,0-17 16,17-18-16,-17 36 15,0-1-15,18-17 16,0 35-16,-18-18 15,17 18-15,-17-18 16,18 1 0,-18-1 46,17 18-62,1-17 47,0-19-31,-1 19-1,19-1-15,-19 0 16,1 18 31</inkml:trace>
  <inkml:trace contextRef="#ctx0" brushRef="#br1" timeOffset="675119.7174">31221 9542 0,'0'-17'31,"0"-1"16,17 0-31,-17 1 0,0-1-16,0 0 15,0-17 1,0 18-1,0-1-15,0 0 32,-17 18-17,-1 0 48,1 0-63,-19 18 15,19-18 1,-1 18-16,0-1 16,1 1-16,-1-1 15,0 1-15,1 0 16,17-1 0,0 1-16,0 0 15,0-1-15,-18-17 16,18 18-16,0 0 15,0-1 17,18-17-1,-18 18-15,17-18-1,1 0-15,0 0 16,17-18-16,-17 1 15,17-1-15,-17-17 16,17 17-16,-18-35 16,-17 35-16,18-17 15,-18 18-15,0-1 16,0 53 78,0-17-94,0-1 15,0 19-15,0-19 16,0 1-16,0 0 16,0 35-16,0-36 15,0 1 1,0-1-16,18 54 15,-18-36-15,17 1 16,-17 17-16,0-1 16,18-16-16,-18-1 15,0 0-15,0 1 16,0 16-16,0 1 16,0-17-16,0 17 15,0-36-15,0 19 16,-18-1-16,18-18 15,-17-17 17,-1 0-1,0 0-31,1 0 16,17-17-1,-18-1-15,1 1 16,-1-1-1,18 0 1,0-17-16,-18 0 16,18-1-1,-17-34-15,-1 17 0,0 0 16,18 18 0,0 17-16,0 0 15,0 1 1,0-1-1,18 1 1,0-1-16,-1-17 16,1 35-1,-18-36-15,18 36 16,17-17-16,-18-19 16,19 19-16,-19-1 15,19 0-15,-1 1 16,-17-1-16,-1 1 15,18 17-15,-35-18 16,18 18-16,0-18 16,-1 18-1,-17-17 1</inkml:trace>
  <inkml:trace contextRef="#ctx0" brushRef="#br1" timeOffset="676727.8739">31397 9542 0,'0'0'0,"18"0"31,-1 0 0,-17-17 47,18 17-62,-18-18-1,0 0 1,18 1 0,-18-1-16,17 0 0,-17 1 15,0-18 1,18 17-16,-18 0 16,18 18-16,-18-17 62,0-1-15,-18 18 31,0 0-62,1 0-1,17-18 1,-18 18 15,0 0-15,1 18-1,17 0 1,0-1 0,0 19-1,0-19 17,0 1-17,0 17 1,0-17-1,17-1 1,-17 1-16,18-18 16,-18 18-1,18-18 1,-18 35-16,0-17 16,17-18-1,-17 17-15,0 1 16,18-1-1,0 1 1,-1-18 62,1 0-62,0 18-1,-1-18 17,1 0-17,0 0-15,-1 0 16,1 0-16,-18-18 16,17 18-1,-17-18 48,0 1-48,18 17 1</inkml:trace>
  <inkml:trace contextRef="#ctx0" brushRef="#br1" timeOffset="682599.1004">27622 11059 0,'18'-17'313,"0"17"-235,-18-18-63,17 18-15,1-18 16,-18 1-16,18-1 16,-18 0 15,17 18-31,1 0 47,-18-17-32,18 17-15,-18-18 16,0 0 0,0 1-1,0-1 1,0 1 0,0 34 187,-18 1-203,0-1 15,1 1-15,-1 0 16,0-1 0,1 1-1,17 0-15,0-1 94,-18 1-78,18 0-1,0-1 48,0 1-48,0 0-15,0 17 16,0-18-16,0 19 16,0-19-16,0 1 15,18 0-15,-1-1 16,-17 1-1,18-18 1,-18 18 15,18-18-31,-18 17 32,17-17-32,1 18 15,0-18 1,-18 17-1,17-17 32,1 0 47,0 0-78,-1 0 77,1 0-77,-1 0-16,-17-17 16</inkml:trace>
  <inkml:trace contextRef="#ctx0" brushRef="#br1" timeOffset="686231.1289">27993 10848 0,'-18'0'47,"18"-18"-31,-17 18 0,-1-18 15,18 1-31,-18 17 15,1-18-15,-1 18 16,18-18-16,-18 18 16,1-17-1,17-1-15,-18 18 16,1 0 46,-1 0 17,0 0-48,-17 0-31,17 0 15,1 0-15,-36 18 16,17-1-16,-16-17 16,16 18-16,1 0 15,0-18-15,-18 17 16,35 1-16,1 0 16,-36-18-16,17 17 15,19 1-15,-1-18 16,0 0-16,1 17 15,-1-17-15,18 36 16,-35-36-16,17 35 16,18 0-1,-17-17 1,17 17-16,0-17 16,0 17-16,-18 0 15,18-17-15,0 0 16,0 35-16,0-36 15,0 36-15,0 0 16,0 0 0,18-18-16,17 1 15,-35-1-15,35 0 16,-17 0-16,-1-17 16,-17 0-1,18-18 1,0 17-1,-1-17 1,1 18 0,0-18-16,-1 18 15,19-18-15,-19 0 16,1 0-16,-1 0 16,1 0-16,0 0 15,17 17-15,-17 1 16,35-18-16,-1 18 15,1-18-15,-35 17 16,35-17-16,0 0 16,-18 0-16,0 0 15,1 0 1,-19 0-16,1 0 16,0 0-1,-1 0 48,-17-17-48,18-1-15,0 18 16,-1-35-16,-17 17 78,18 0-78,-1 1 16,-17-1-16,18 0 15,0 1-15,-18-1 16,0 1 31,17-1-47,-17 0 15,0 1-15,0-1 16,18 18-16,-18-18 16,18-17-1,-18 17-15,0 1 16,0-1 0,0 0-1,0 1 16,0-1-31,0 1 16,0-1-16,0 0 16,0-35-16,0 36 15,0-19 1,0 19-16,0-1 16,0 1-16,-18-19 15,18 19 1,0-1-1,-18 18 1,18-18-16,0 1 16,-17-1-1,-1 18 1,18-18 0,-18 1-16,18-1 15</inkml:trace>
  <inkml:trace contextRef="#ctx0" brushRef="#br1" timeOffset="687199.0839">28363 11095 0,'18'0'78,"0"0"-78,-1 0 16,19 0-16,-1 0 15,-18 0-15,19 0 16,-19 0-1,1 0 1,0 0-16,-1 0 16,1 0-1,0 0-15,-1 0 16,1 0-16,-1 0 16,1 0-1,0 0-15</inkml:trace>
  <inkml:trace contextRef="#ctx0" brushRef="#br1" timeOffset="689599.4693">29722 10706 0,'0'-17'47,"-36"-1"-31,19 18-1,-1-17-15,0 17 16,1 0 15,-1 0-15,0 0-1,18-18 1,-17 18 15,-1 0-15,1-18-16,-1 18 16,0 0-1,18-17 16,-17 17 16,-19 0-31,-17 17 0,36 1-16,-19 17 15,1-17-15,0-1 16,17 1-16,1 0 15,-1-1 1,0 1-16,18 0 16,-17-1-16,-1 1 15,18 0 1,0-1-16,0 1 16,-18-18-1,18 17-15,-17 1 16,17 0-1,0-1-15,0 1 16,0 0 0,0-1-1,0 1-15,0 17 16,0-17 0,17 0-1,1-1-15,-18 18 16,18-17-16,-1 17 15,1 1-15,17-1 16,-35 0-16,36 0 16,-19 18-16,36 0 15,-35-35-15,17 35 16,-17-35-16,17-1 16,-35 1-1,18-18-15,-18 35 16,17-35-1,-17 18 1,36-1 0,-1 1-1,0-18 1,0 0-16,-17 18 16,17-1-16,1-17 15,-19 0-15,1 0 16,-1 0-16,1 18 15,0-18-15,-1 0 16,1 0 0,0 0-16,17 0 15,-17 0-15,17 0 16,-18 0 0,19-18-1,-19 1 1,1-1-16,0 18 31,-18-18-31,0 1 16,17 17-1,-17-36-15,0 19 16,18-18 0,0-1-16,-1 1 15,-17 0-15,0 17 16,18-17-16,-18-1 15,0 19 1,0-1-16,17 1 16,-17-1-16,0 0 15,0 1-15,0-1 16,0 0-16,0 1 16,0-19-1,0 1-15,0 18 16,0-1-16,0 0 15,0 1 1,-17-1 0,17 0-1,-18-17 1,1 17-16,-1 1 16,0-19-16,1 19 15,17-1 1,-36 1-16,36-1 15,-17 18 1,17-18 0,-18 18-1,18-17 1,-18 17 0,1 0-1,17-18-15,-18 18 16,1-18-1,-1 1-15,0 17 16,1-18-16,-1 0 16,-17 1-16,17 17 15,0-35-15,1 35 16,-1-18-16,1 0 16,-1 18 15,18-17-16,-18 17-15,1 0 16,-19-18 0,19 0-1,-1 18 1,0 0 15,1 0-15,-1 0-1,1 0 64,-1 0-1</inkml:trace>
  <inkml:trace contextRef="#ctx0" brushRef="#br1" timeOffset="699030.8968">29792 10389 0,'18'0'266,"-1"0"-235,1 0 16,0 0-47,-1 0 15,1 0 1,0 0-16,-1 0 16,1 0-16,-1 0 15,1 0-15,0 0 32,-1 0-1,1 0 31,0 0-46,-1 0 0,1 0 15,0 0 31,-1 0-46,1 0 0</inkml:trace>
  <inkml:trace contextRef="#ctx0" brushRef="#br1" timeOffset="707142.5187">31044 11006 0,'18'0'125,"0"0"-109,-1 0 0,1 0-16,17 0 15,-17 0 1,0 0-16,-1 0 16,1 0-16,-1 0 31,1 0-31,0-17 47,17 17-47,-17 0 15,-1-18 1,1 18 0</inkml:trace>
  <inkml:trace contextRef="#ctx0" brushRef="#br1" timeOffset="708287.2428">31503 10724 0,'0'18'78,"18"52"-78,-1-34 16,1 16-16,-18 1 15,18 0-15,-18-17 16,17 17-16,1-18 16,-18 18-1,0-18-15,0 0 0,18-17 16,-18 0 0,17-18-16,1 0 125,17-36-79,-17 1-30,17-18-16,-35 18 16,18 0-16,-1-1 15,1 1-15,-18 0 16,0-18-16,18 17 16,-1 1-16,-17 0 15,18 0-15,-18-18 16,17 17-16,-17 19 15,18-1 1,-18-17-16,0 17 16</inkml:trace>
  <inkml:trace contextRef="#ctx0" brushRef="#br1" timeOffset="709911.1113">31962 10900 0,'17'0'47,"1"0"-31,0 0-16,-1 0 15,1 0-15,0 0 32,-1 0 15,1 0-16,-18-17-31,17 17 15,1-18 1,-18 1-16,18-1 16,-18 0 46,0 1-46,0-1-16,0 0 15,17-17 1,-17 17 0,-17 36 202,-19 0-218,19-1 16,-18 1-16,35 0 16,-18-1-16,0-17 15,1 18-15,-1 0 16,0-1 0,18 1-1,-17-1 1,-1-17-16,18 18 15,-18 0-15,1-1 16,-1 1-16,0-18 16,1 18-16,17-1 109,0 19-93,0-19-16,17 1 15,-17 0-15,18-18 16,-18 35-16,18-18 16,-1-17-1,1 18 1,0-18-16,-1 0 15,-17 18-15,18-18 16,-18 17-16,18-17 16,-1 0-1,1 0-15,0 18 16,-1-18-16,1 0 16,-1 0-16,19 0 15,-19 0 1,-17 18-1,18-18-15,0 0 32,-1 0-17,1 0 32,-18 17-31,18-17-1,-1 0 64,1 0-64</inkml:trace>
  <inkml:trace contextRef="#ctx0" brushRef="#br1" timeOffset="742855.5946">31768 11500 0,'0'36'390,"-18"-1"-390,18 18 16,-18-18-16,-17 36 16,35-19-16,0-16 15,-18-1-15,18 0 16,-17-17-16,17 35 15,-18-36-15,18 1 16,0 0-16,0 17 16,0 0-16,-17-17 15,17 0-15,0 17 16,0-18 15,-18-17-31,18 18 0,0 0 16,-18-1-1,18 1 1,0 0-16,0-1 16,-17-17-16,17 18 15,0 0 1,0 17 0,-18-17-1,18-1 16,-18-17 16</inkml:trace>
  <inkml:trace contextRef="#ctx0" brushRef="#br1" timeOffset="745143.495">31362 12188 0,'0'18'125,"0"-1"-94,18 1-31,-18 0 16,17-1-16,1 1 15,-18 0-15,0-1 16,17 1-16,1 0 15,-18-1-15,18 1 16,-18-1-16,17 1 16,-17 0-16,0-1 15,18-17 1,0 0 203,-1 0-188,1 0-15,0 0 30,-1 0-46,1-17 16,0-1 0,-1 0-1,1 18 17,-1 0-17,-17-17-15,18 17 16,0-18-1,17 18 1,-35-17 0,18-1-16,-1 18 31,1 0 31,0-18-46,-1 18 234,1 0-219,-18-17-15,17 17-16,1 0 47,0 0 31,-1 0-47</inkml:trace>
  <inkml:trace contextRef="#ctx0" brushRef="#br1" timeOffset="748079.5869">31044 13141 0,'18'0'79,"17"0"-79,1 0 15,-1 0-15,0 0 16,0-18-16,1 18 15,-19-18-15,36 18 16,-35 0 0,0 0 15,-1 0 16,1 0-32,-1 0 1,1 0 0,0 0 77</inkml:trace>
  <inkml:trace contextRef="#ctx0" brushRef="#br1" timeOffset="749000.09">31274 12982 0,'0'18'109,"0"34"-109,0-16 16,0 17-16,0-18 15,17-17 1,-17 17-16,0-18 16,0 19-16,18-1 15,-18-17-15,18 17 16,-18 0-16,0-17 15,0-1 17</inkml:trace>
  <inkml:trace contextRef="#ctx0" brushRef="#br1" timeOffset="750487.0666">31556 12947 0,'0'35'141,"18"0"-126,-1 0-15,-17 1 16,18-1-16,0 0 16,-1 1-16,-17-19 15,18 18-15,-18-17 16,17 0-16,-17-1 16,0 1-1,18 0 1,-18-1 46,18-17 16,17-17-15,-35-36-47,18 35-16,-18-17 15,17 17-15,-17-35 16,18 18-16,-18 17 15,0-17-15,0 0 16,0 0-16,0-1 16,0 19-1,0-1 1,0 0 0,0 1-1,0-1 1,0 0-1,0 1 1</inkml:trace>
  <inkml:trace contextRef="#ctx0" brushRef="#br1" timeOffset="752303.6619">31962 13123 0,'17'0'110,"1"0"-95,0 0 17,-1-18-32,1 1 15,0 17-15,-18-18 16,17 0-16,1 1 31,-1-1-15,-17 1-1,0-1-15,18 18 16,-18-18-16,0 1 16,0-1 15,0 0 16,-18 18 140,1 0-171,-1 0 0,1 18 15,17 0-16,-18-18-15,18 17 16,-18-17-16,1 18 16,-1 0-1,18-1-15,-18 1 16,18-1 31,-17-17-16,17 18 16,0 0-47,0-1 0,-18 1 16,18 0-1,0-1-15,0 19 16,0-19-1,0 1 1,18-18-16,-18 17 16,17-17-1,-17 18 1,18-18-16,0 18 16,-1-18-1,1 0 1,0 17-1,-1 1-15,1-18 16,-1 0-16,1 18 16,0-18 15,-1 0 16,1 0-32,0 0 1,-1 0 0,1 0 77</inkml:trace>
  <inkml:trace contextRef="#ctx0" brushRef="#br1" timeOffset="770471.1139">20532 9119 0,'0'35'62,"0"1"-46,0-19-16,0 1 16,0 17-16,0 0 15,0-17 1,0 0 0,0-1-16,0 1 46,0 0-14,0-1-17,0 1-15,0 17 16,0-17 0,0-1-16,0 1 15,0 17-15,17-35 16,-17 18-16,0 17 15,18-35 1,0 0 0,-18 18-16,17-18 15,1 0 17,0 0-32,-1 0 15,18 0-15,-17 0 16,17 0-16,1-35 15,-1 35-15,-17-18 16,17 0-16,-18 18 16,1 0-1,-18-17 1</inkml:trace>
  <inkml:trace contextRef="#ctx0" brushRef="#br1" timeOffset="771063.5656">20479 8837 0</inkml:trace>
  <inkml:trace contextRef="#ctx0" brushRef="#br1" timeOffset="772944.537">20990 8996 0,'-17'0'78,"-1"0"-47,18 17-15,0 1-16,0-1 16,-18 1-16,1 17 15,-1 18-15,0-17 16,-17 16-16,35-16 16,-17-1-16,-1-17 15,18 17-15,0-17 16,0-1-1,0 1 1,0-1 15,0 1-31,0 0 16,18-1 0,-1 1-16,1 0 15,-1-18 1,-17 17 15,18-17-31,0 18 16,-18 0-16,17-18 15,1 0-15,0 17 16,-1-17 0,1 0-16,17 0 15,-17 0 1,-1 0-1,1 0-15,-18 18 16,18-18 0,17 0 15,-17-35-15,-1 17-1,1-35-15,0 35 16,-1 1-16,1-19 15,-18 19 1,17 17-16,-17-18 16,0 1-16,0-1 15,18-17 1,-18-1-16,0 1 16,0 0-16,0 17 15,0-17-15,-18 0 16,18 17-16,0 0 15,0 1-15,-17 17 32,17-18-17,-18 18 17,18-18-17,-17 18-15,-19-35 16,1 35-1,35-17-15,-18 17 16,1 0 47,-19 0-48,19 0 1,-18 17-1,17 1-15,-17-1 16,17 1 0,0-18-16,18 18 15,-17-18 32,17 17-16</inkml:trace>
  <inkml:trace contextRef="#ctx0" brushRef="#br1" timeOffset="774343.5437">21396 9031 0,'18'17'63,"-1"19"-48,-17 17-15,18-36 16,-18 19-16,18-1 15,-18-18-15,0 1 16,0 0-16,0-1 16,0 1-16,0 0 15,0-1 1,0 1-16,17-18 16,-17 18-1,0-36 110,35-70-109,-17 52-16,17-16 15,1-37-15,-19 54 16,19 0-16,-1 0 16,-18-1-16,19 19 15,-19-1-15,1 0 16,0 18 46,-1 0 1,1 0-47,0 36-16,-1-1 15,-17 0-15,0 0 16,18 18-16,0-17 15,-18 17 1,0-36-16,0 1 16,17 17-16,-17-17 15,0-1-15,0 1 16,18 0-16,-18-1 16,0 1-16,0 0 15,0-1-15,0 1 31,0-1 16</inkml:trace>
  <inkml:trace contextRef="#ctx0" brushRef="#br1" timeOffset="775200.1287">22119 9013 0,'0'35'94,"18"18"-94,-18-17 15,0-19-15,17 36 16,-17-35-16,0-1 15,0 1-15,0 0 16,0-1 0,0 1-1,0 0 1,0-1-16,0 1 16,0 17-16,0-17 15,0-1 1,0 1-1,0-36 110,0-34-109</inkml:trace>
  <inkml:trace contextRef="#ctx0" brushRef="#br1" timeOffset="775647.5934">22154 8801 0</inkml:trace>
  <inkml:trace contextRef="#ctx0" brushRef="#br1" timeOffset="776982.9382">22401 8784 0,'18'0'31,"0"0"-15,-1 0 0,1 0 15,0 0-15,-1 17-1,1 1-15,-1-18 16,19 18-16,-19 17 15,1-35 1,0 18-16,-18-1 16,17-17-1,-17 18-15,0 0 32,0 17-32,0-17 15,0-1-15,0 18 16,-35 18-1,35-17-15,-35-1 16,17 0-16,-17 18 16,17-35-16,1-1 15,-1 1-15,18 0 16,-18-18-16,18 17 31,-35 1-15,17 0-1,1-1-15,-1 1 16,0-18-16,71 0 141,-35 0-141,17 0 15,18 0 1,-18 0-16,-17 0 16,17 0-16,1 0 15,-1 0-15,-17 0 16,-1 0-16,1 0 31</inkml:trace>
  <inkml:trace contextRef="#ctx0" brushRef="#br1" timeOffset="777688.2544">22419 9031 0,'35'0'47,"1"0"-31,-19 0-16,18 17 15,1 1-15,-19-18 16,1 18-16,0-18 16,17 0-16,-17 0 15,-1 0 1,1 0 46,-18 17-46</inkml:trace>
  <inkml:trace contextRef="#ctx0" brushRef="#br1" timeOffset="780249.0115">23125 8960 0,'0'-17'219,"-18"17"-203,-17 0-1,-1 0 1,19 0-16,-1 0 15,0 0-15,1 0 16,17 17 0,-18 1-1,1-18-15,17 18 16,-18-1 0,18 1-1,0-1-15,0 1 16,-18-18-16,18 35 15,-17-17 1,17 0-16,0-1 16,0 1-16,17 0 15,-17-1 1,18 1 0,-18-1-16,18-17 15,-1 18-15,-17 17 16,18-17-16,-1-18 15,-17 18 1,18-18 0,0 0 31,-1 0-32,1 0 16,-18-18-31,0 0 16,0 1-16,0-1 16,0 0-1,0 1-15,0-1 16,0 1-16,0-1 16,0-17-1,0-1-15,18 19 16,-18-1-16,0 0 15,0 1 1,17 17 172,-17 17-173,36 19-15,-36-19 16,0 19-16,17-1 15,1 0-15,0 0 16,-1 1-16,1-19 16,-18 19-16,17-36 15,-17 17-15,18-17 16,-18 18-16,18-18 78,-18-18-15,0 1-48,0-1-15,17-17 16,-17-18-16,0 18 15,18-1-15,0-17 16,-18 18-16,0-18 16,0 36-16,0-36 15,17 17-15,-17 1 16,0 17-16,0 1 16,0-36-16,0 35 15,0 1-15,0-1 16,0-17-16,0 17 31,0 0 32,0 36 62,0 0-125,0 17 15,0 0-15,0-17 16,0-1-16,0 36 15,0-17-15,0-1 16,0 0-16,18 1 16,-18-1-16,18 0 15,-18 0-15,0-17 16,0 0 0,0-1-1,17-17-15,-17 18 31,0 0-15,18-1 0,-1 18-16,-17-17 15,0 0-15,18-18 16,-18 17-16,18 1 16,-1-18-1,-17 18-15,18-18 31,0 0 1,-1 0-32,1 0 15,0 0 1,-1 0 62,-17-18-62,0 0-1,0 1 1</inkml:trace>
  <inkml:trace contextRef="#ctx0" brushRef="#br1" timeOffset="780950.4297">23389 9031 0,'0'-18'15,"18"18"32,-1 0-31,1 0-16,0 0 15,-1 0 1,1 0 0,0 0-1,-1 0-15,1 0 16,0 0-1,-1 0 1,1 0 31</inkml:trace>
  <inkml:trace contextRef="#ctx0" brushRef="#br1" timeOffset="781696.8542">23707 8907 0,'17'0'63,"1"18"-47,-18 17-1,0-17-15,18 35 16,-18 0-1,0 0-15,0-18 16,0 0-16,0 18 16,17-35-16,-17 17 15,0-17-15,0-1 16,18 1-16,-1-18 31,-17 18 0,18-18 79,-18-53-95,0 0-15</inkml:trace>
  <inkml:trace contextRef="#ctx0" brushRef="#br1" timeOffset="782119.4692">23689 8731 0,'0'0'0</inkml:trace>
  <inkml:trace contextRef="#ctx0" brushRef="#br1" timeOffset="784655.9355">24183 8890 0,'-18'35'140,"1"-35"-140,-1 35 16,0-35-16,1 36 16,-1-19-1,18 1-15,-35 17 0,35-17 16,-18 17 0,1 0-16,-1-17 15,18 17-15,0 0 16,0-17-16,-18-18 15,18 18-15,0 17 16,0-17 0,0-1 46,0 1-31,18-18-31,0 0 16,-1 0 0,1 0-1,-1 0 1,1 0 0,0 0-1,-1 0 1,1 0-1,0-18-15,-1 18 16,-17-17 0,18 17-16,0-18 15,-18 0-15,0 1 16,17-1 0,-17 0-1,0 1 1,0-1-1,0-17-15,0 17 16,-17 1-16,17-19 16,0 19-16,0-1 15,0-17-15,0 0 16,0 17-16,-18 0 16,18 1-1,0-1 16,-18 18 63,1 0-78,-1 0 31,18 18-32,0-1 17,18-17 14,-1 0-30,1 0-16,0 0 16,-1 0-16,1 0 15,-1 0 17,1 0-17,0 18 1,-18 0-1,17-18-15,-17 35 16,0-18 0,0 36-1,0-17-15,0-19 0,0 19 16,0-19 0,0 18-16,0-17 15,0 0-15,0-1 16,0 1-16,0 0 15,0-1 1,0-70 78,0 36-79,0-36-15,0 0 16,0 18-16,0-18 16,0 17-16,18-16 15,-18 34-15,0-17 16,18 17-16,-1-17 16,-17 17-1,18 18 16,0 0 16,-1 0-31,1 0 15,0 0-15,-18 18-1,17-1 1,1 1-16,-18 0 16,17-18-1,-17 17 1,18 19 0,-18-19-1,0 1 1,18-1-16,-1 19 15,-17-19-15,0 1 16,0 0 0,0-1-16,18 1 15,-18 0 1,0-1 31,0 1-16,0-1 32</inkml:trace>
  <inkml:trace contextRef="#ctx0" brushRef="#br1" timeOffset="786095.0639">22172 9595 0,'0'35'218,"0"1"-218,0-19 16,0 19 0,18 17-16,-18-18 15,0 0-15,0-17 16,17 17-16,-17 0 15,0 18-15,0-35 16,0 17-16,0 0 16,0-17-16,0 17 15,0 1-15,0-19 16,0 1-16,0 17 16,0-17-1,0 0 1</inkml:trace>
  <inkml:trace contextRef="#ctx0" brushRef="#br1" timeOffset="787495.9328">21996 9983 0,'17'0'125,"1"18"-109,0 17 0,-18 0 15,17-35-31,1 18 16,-18 17-16,18-17 15,-1 0-15,-17 17 16,18-35-16,-18 35 15,17-35-15,1 18 16,-18 0-16,18-1 16,-18 1 31,17-18-32,-17 17-15,0 1 16,18 0-1,0-18 1,-18 17 0,17-17 140,1-17-156,17-1 16,-35 0-16,18 1 15,-1-1-15,1 1 16,0-1-16,-1 0 15,-17 1-15,0-1 16,18 0-16,0 1 16,-1 17-1</inkml:trace>
  <inkml:trace contextRef="#ctx0" brushRef="#br1" timeOffset="793727.0858">22348 10865 0,'0'-17'188,"0"-1"-157,0 0-31,-17 18 16,-18 0 31,-1 0-47,1-17 15,17 17-15,1-18 16,-19 18-16,-16 0 16,34 0-16,0 0 15,1 0-15,-1 0 16,-17 0 46,17 18-46,0-18 0,18 17-16,-17 1 15,-1-18-15,18 18 16,-17-18-16,17 17 15,-18-17-15,18 18 32,0-1-32,-18-17 15,18 18 1,0 0 0,0-1-16,-17 1 15,-1 0-15,18-1 16,0 19-16,-18-19 15,18 19 1,0-19 0,0 1-16,-17-1 15,17 1 1,0 0-16,0-1 16,0 19-16,0-19 15,0 19 1,0-19-16,0 1 15,0 17-15,17-17 16,-17-1 0,0 19-16,0-1 15,0-17-15,18-1 16,-18 1 15,18-18 0,-18 18-15,17-1 15,-17 1-31,18-1 32,0 1-17,-1-18-15,1 18 16,-1-18 15,-17 17-31,18-17 31,0 18-15,-1-18 15,1 0-15,0 0-16,-1 0 15,1 0 1,0 0 0,-1 0-1,1 0 48,-1 0-48,36 0-15,-35 0 16,0 0-16,17-18 16,-17 18-16,-1-17 15,1 17-15,-1 0 16,1-18 0,0 18-1,17-18 1,-17 1-1,-1-1 1,1 18 15,-18-17-15,18 17 46,-18-18-62,0-17 16,0 17 0,0 0-1,0 1-15,0-1 16,0 0 0,0 1-16,0-1 15,0 0 1,0 1 15,0-1-31,0 1 16,0-19-1,0 1-15,0 0 16,0 17-16,0 0 16,0 1-16,0-1 15,0 1-15,0-1 31,0 0 16,0 1-31,0-1-16,0 0 16,0 1-1,0-1 16,-18 0 1,18 1-17,0-1-15,-18 18 16,18-18 0,-17 1 15,17-1-16,0 1 1,-18 17-16,18-18 31,-18 18 79</inkml:trace>
  <inkml:trace contextRef="#ctx0" brushRef="#br1" timeOffset="795575.1118">22701 10830 0,'18'0'63,"0"0"-48,-1 18 1,1-18-1,-1 0-15,1 0 16,0 0-16,-1 0 16,1 0-16,0 0 15,-1 0 17,1 0-32,0 0 31,-1 0-16</inkml:trace>
  <inkml:trace contextRef="#ctx0" brushRef="#br1" timeOffset="796919.4457">23142 10618 0,'18'18'94,"0"17"-94,-1-17 16,1-1-16,-1 36 15,1-17-15,-18-1 16,18 0-16,-1 18 15,-17-18-15,18 1 16,-18-19-16,18 1 16,-18 0-16,0-1 15,35-34 204,-35-19-219,18 1 16,-1 0-16,1-1 15,-18 19-15,0-18 16,0 17-16,0 0 16,0 1-16,0-19 15,17 1-15,-17 17 16,0 1-16,0-1 15,0 1-15,18-1 16,-18 0 0,0 1 15,0-1 63,0 0-94,0-17 15,0 17-15,0 1 16,0-1 0,0 1 46</inkml:trace>
  <inkml:trace contextRef="#ctx0" brushRef="#br1" timeOffset="798927.2661">23566 10706 0,'17'0'62,"1"0"-30,-1 0 14,1 0-30,0 0 31,-1 0-31,-17-17-1,18 17 1,0-18-16,-18 1 31,17-1-31,-17 0 16,18 18-1,-18-17 1,18-1 15,-18 0-31,17 1 16,-17-1-1,0 0 17,0 1 15,-17 17 156,-1 17-172,0-17-31,1 0 16,-19 18-16,19 0 15,-1-1 1,0-17-16,1 0 31,-1 18-15,1-18-1,-1 0 1,18 18 0,-18-18-1,1 0 1,17 17-16,0 1 94,0 0-79,-18 17-15,18-18 16,0 1-16,0 0 15,0-1-15,0 1 16,0 0-16,0-1 16,0 1-16,0 0 15,18-1-15,-18 1 16,17-1 0,-17 1-1,18 0 1,0 17-1,-18-17-15,17-1 16,1 1 0,-1-18-16,1 0 31,0 0 0,-18 18-15,17-18-16,1 0 15,0 0 1,-1 17-16,19-17 16,-19 0 15,1 0 0,-1 18-31,1-18 31,0 0-15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D89E5AA1-DA36-4BA0-8B7A-DC4ED42763ED}" type="datetimeFigureOut">
              <a:rPr lang="en-IN" smtClean="0"/>
              <a:t>16-10-2022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13DFA6-D948-44FF-824B-60328D6AB84F}" type="slidenum">
              <a:rPr lang="en-IN" smtClean="0"/>
              <a:t>‹#›</a:t>
            </a:fld>
            <a:endParaRPr lang="en-IN"/>
          </a:p>
        </p:txBody>
      </p:sp>
    </p:spTree>
    <p:extLst>
      <p:ext uri="{BB962C8B-B14F-4D97-AF65-F5344CB8AC3E}">
        <p14:creationId xmlns:p14="http://schemas.microsoft.com/office/powerpoint/2010/main" val="1610220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89E5AA1-DA36-4BA0-8B7A-DC4ED42763ED}" type="datetimeFigureOut">
              <a:rPr lang="en-IN" smtClean="0"/>
              <a:t>16-10-2022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13DFA6-D948-44FF-824B-60328D6AB84F}" type="slidenum">
              <a:rPr lang="en-IN" smtClean="0"/>
              <a:t>‹#›</a:t>
            </a:fld>
            <a:endParaRPr lang="en-IN"/>
          </a:p>
        </p:txBody>
      </p:sp>
    </p:spTree>
    <p:extLst>
      <p:ext uri="{BB962C8B-B14F-4D97-AF65-F5344CB8AC3E}">
        <p14:creationId xmlns:p14="http://schemas.microsoft.com/office/powerpoint/2010/main" val="1228982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89E5AA1-DA36-4BA0-8B7A-DC4ED42763ED}" type="datetimeFigureOut">
              <a:rPr lang="en-IN" smtClean="0"/>
              <a:t>16-10-2022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13DFA6-D948-44FF-824B-60328D6AB84F}" type="slidenum">
              <a:rPr lang="en-IN" smtClean="0"/>
              <a:t>‹#›</a:t>
            </a:fld>
            <a:endParaRPr lang="en-IN"/>
          </a:p>
        </p:txBody>
      </p:sp>
    </p:spTree>
    <p:extLst>
      <p:ext uri="{BB962C8B-B14F-4D97-AF65-F5344CB8AC3E}">
        <p14:creationId xmlns:p14="http://schemas.microsoft.com/office/powerpoint/2010/main" val="3226092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89E5AA1-DA36-4BA0-8B7A-DC4ED42763ED}" type="datetimeFigureOut">
              <a:rPr lang="en-IN" smtClean="0"/>
              <a:t>16-10-2022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13DFA6-D948-44FF-824B-60328D6AB84F}" type="slidenum">
              <a:rPr lang="en-IN" smtClean="0"/>
              <a:t>‹#›</a:t>
            </a:fld>
            <a:endParaRPr lang="en-IN"/>
          </a:p>
        </p:txBody>
      </p:sp>
    </p:spTree>
    <p:extLst>
      <p:ext uri="{BB962C8B-B14F-4D97-AF65-F5344CB8AC3E}">
        <p14:creationId xmlns:p14="http://schemas.microsoft.com/office/powerpoint/2010/main" val="1878611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89E5AA1-DA36-4BA0-8B7A-DC4ED42763ED}" type="datetimeFigureOut">
              <a:rPr lang="en-IN" smtClean="0"/>
              <a:t>16-10-2022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113DFA6-D948-44FF-824B-60328D6AB84F}" type="slidenum">
              <a:rPr lang="en-IN" smtClean="0"/>
              <a:t>‹#›</a:t>
            </a:fld>
            <a:endParaRPr lang="en-IN"/>
          </a:p>
        </p:txBody>
      </p:sp>
    </p:spTree>
    <p:extLst>
      <p:ext uri="{BB962C8B-B14F-4D97-AF65-F5344CB8AC3E}">
        <p14:creationId xmlns:p14="http://schemas.microsoft.com/office/powerpoint/2010/main" val="2315476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D89E5AA1-DA36-4BA0-8B7A-DC4ED42763ED}" type="datetimeFigureOut">
              <a:rPr lang="en-IN" smtClean="0"/>
              <a:t>16-10-2022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13DFA6-D948-44FF-824B-60328D6AB84F}" type="slidenum">
              <a:rPr lang="en-IN" smtClean="0"/>
              <a:t>‹#›</a:t>
            </a:fld>
            <a:endParaRPr lang="en-IN"/>
          </a:p>
        </p:txBody>
      </p:sp>
    </p:spTree>
    <p:extLst>
      <p:ext uri="{BB962C8B-B14F-4D97-AF65-F5344CB8AC3E}">
        <p14:creationId xmlns:p14="http://schemas.microsoft.com/office/powerpoint/2010/main" val="906137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D89E5AA1-DA36-4BA0-8B7A-DC4ED42763ED}" type="datetimeFigureOut">
              <a:rPr lang="en-IN" smtClean="0"/>
              <a:t>16-10-2022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113DFA6-D948-44FF-824B-60328D6AB84F}" type="slidenum">
              <a:rPr lang="en-IN" smtClean="0"/>
              <a:t>‹#›</a:t>
            </a:fld>
            <a:endParaRPr lang="en-IN"/>
          </a:p>
        </p:txBody>
      </p:sp>
    </p:spTree>
    <p:extLst>
      <p:ext uri="{BB962C8B-B14F-4D97-AF65-F5344CB8AC3E}">
        <p14:creationId xmlns:p14="http://schemas.microsoft.com/office/powerpoint/2010/main" val="3252377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D89E5AA1-DA36-4BA0-8B7A-DC4ED42763ED}" type="datetimeFigureOut">
              <a:rPr lang="en-IN" smtClean="0"/>
              <a:t>16-10-2022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113DFA6-D948-44FF-824B-60328D6AB84F}" type="slidenum">
              <a:rPr lang="en-IN" smtClean="0"/>
              <a:t>‹#›</a:t>
            </a:fld>
            <a:endParaRPr lang="en-IN"/>
          </a:p>
        </p:txBody>
      </p:sp>
    </p:spTree>
    <p:extLst>
      <p:ext uri="{BB962C8B-B14F-4D97-AF65-F5344CB8AC3E}">
        <p14:creationId xmlns:p14="http://schemas.microsoft.com/office/powerpoint/2010/main" val="4081341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9E5AA1-DA36-4BA0-8B7A-DC4ED42763ED}" type="datetimeFigureOut">
              <a:rPr lang="en-IN" smtClean="0"/>
              <a:t>16-10-2022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113DFA6-D948-44FF-824B-60328D6AB84F}" type="slidenum">
              <a:rPr lang="en-IN" smtClean="0"/>
              <a:t>‹#›</a:t>
            </a:fld>
            <a:endParaRPr lang="en-IN"/>
          </a:p>
        </p:txBody>
      </p:sp>
    </p:spTree>
    <p:extLst>
      <p:ext uri="{BB962C8B-B14F-4D97-AF65-F5344CB8AC3E}">
        <p14:creationId xmlns:p14="http://schemas.microsoft.com/office/powerpoint/2010/main" val="810323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9E5AA1-DA36-4BA0-8B7A-DC4ED42763ED}" type="datetimeFigureOut">
              <a:rPr lang="en-IN" smtClean="0"/>
              <a:t>16-10-2022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13DFA6-D948-44FF-824B-60328D6AB84F}" type="slidenum">
              <a:rPr lang="en-IN" smtClean="0"/>
              <a:t>‹#›</a:t>
            </a:fld>
            <a:endParaRPr lang="en-IN"/>
          </a:p>
        </p:txBody>
      </p:sp>
    </p:spTree>
    <p:extLst>
      <p:ext uri="{BB962C8B-B14F-4D97-AF65-F5344CB8AC3E}">
        <p14:creationId xmlns:p14="http://schemas.microsoft.com/office/powerpoint/2010/main" val="2669469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9E5AA1-DA36-4BA0-8B7A-DC4ED42763ED}" type="datetimeFigureOut">
              <a:rPr lang="en-IN" smtClean="0"/>
              <a:t>16-10-2022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113DFA6-D948-44FF-824B-60328D6AB84F}" type="slidenum">
              <a:rPr lang="en-IN" smtClean="0"/>
              <a:t>‹#›</a:t>
            </a:fld>
            <a:endParaRPr lang="en-IN"/>
          </a:p>
        </p:txBody>
      </p:sp>
    </p:spTree>
    <p:extLst>
      <p:ext uri="{BB962C8B-B14F-4D97-AF65-F5344CB8AC3E}">
        <p14:creationId xmlns:p14="http://schemas.microsoft.com/office/powerpoint/2010/main" val="1881957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9E5AA1-DA36-4BA0-8B7A-DC4ED42763ED}" type="datetimeFigureOut">
              <a:rPr lang="en-IN" smtClean="0"/>
              <a:t>16-10-2022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13DFA6-D948-44FF-824B-60328D6AB84F}" type="slidenum">
              <a:rPr lang="en-IN" smtClean="0"/>
              <a:t>‹#›</a:t>
            </a:fld>
            <a:endParaRPr lang="en-IN"/>
          </a:p>
        </p:txBody>
      </p:sp>
    </p:spTree>
    <p:extLst>
      <p:ext uri="{BB962C8B-B14F-4D97-AF65-F5344CB8AC3E}">
        <p14:creationId xmlns:p14="http://schemas.microsoft.com/office/powerpoint/2010/main" val="11709162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oleObject" Target="../embeddings/oleObject1.bin"/><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wmf"/></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412290"/>
          </a:xfrm>
        </p:spPr>
        <p:txBody>
          <a:bodyPr>
            <a:normAutofit fontScale="90000"/>
          </a:bodyPr>
          <a:lstStyle/>
          <a:p>
            <a:r>
              <a:rPr lang="en-US" dirty="0" smtClean="0"/>
              <a:t>Separation of Solids from Gas</a:t>
            </a:r>
            <a:endParaRPr lang="en-IN" dirty="0"/>
          </a:p>
        </p:txBody>
      </p:sp>
      <p:sp>
        <p:nvSpPr>
          <p:cNvPr id="3" name="Subtitle 2"/>
          <p:cNvSpPr>
            <a:spLocks noGrp="1"/>
          </p:cNvSpPr>
          <p:nvPr>
            <p:ph type="subTitle" idx="1"/>
          </p:nvPr>
        </p:nvSpPr>
        <p:spPr/>
        <p:txBody>
          <a:bodyPr/>
          <a:lstStyle/>
          <a:p>
            <a:r>
              <a:rPr lang="en-US" dirty="0" smtClean="0"/>
              <a:t>Dr. </a:t>
            </a:r>
            <a:r>
              <a:rPr lang="en-US" dirty="0" err="1" smtClean="0"/>
              <a:t>Swambabu</a:t>
            </a:r>
            <a:r>
              <a:rPr lang="en-US" dirty="0" smtClean="0"/>
              <a:t> Varanasi</a:t>
            </a:r>
            <a:endParaRPr lang="en-IN" dirty="0"/>
          </a:p>
        </p:txBody>
      </p:sp>
    </p:spTree>
    <p:extLst>
      <p:ext uri="{BB962C8B-B14F-4D97-AF65-F5344CB8AC3E}">
        <p14:creationId xmlns:p14="http://schemas.microsoft.com/office/powerpoint/2010/main" val="2028959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Reverse flow cyclone separator</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41873" r="35666"/>
          <a:stretch/>
        </p:blipFill>
        <p:spPr>
          <a:xfrm>
            <a:off x="5306929" y="1690688"/>
            <a:ext cx="2339903" cy="5030411"/>
          </a:xfrm>
          <a:prstGeom prst="rect">
            <a:avLst/>
          </a:prstGeom>
        </p:spPr>
      </p:pic>
      <p:pic>
        <p:nvPicPr>
          <p:cNvPr id="2050" name="Picture 2" descr="Cyclone separator - Energy Educ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397" y="1690688"/>
            <a:ext cx="2957640" cy="487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1628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principle</a:t>
            </a:r>
            <a:endParaRPr lang="en-IN" dirty="0"/>
          </a:p>
        </p:txBody>
      </p:sp>
      <p:pic>
        <p:nvPicPr>
          <p:cNvPr id="4" name="550CE00">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07168" y="1881774"/>
            <a:ext cx="9059863" cy="4351338"/>
          </a:xfrm>
        </p:spPr>
      </p:pic>
    </p:spTree>
    <p:extLst>
      <p:ext uri="{BB962C8B-B14F-4D97-AF65-F5344CB8AC3E}">
        <p14:creationId xmlns:p14="http://schemas.microsoft.com/office/powerpoint/2010/main" val="13713904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367840" y="254807"/>
            <a:ext cx="7235992" cy="6487441"/>
          </a:xfrm>
          <a:prstGeom prst="rect">
            <a:avLst/>
          </a:prstGeom>
        </p:spPr>
      </p:pic>
    </p:spTree>
    <p:extLst>
      <p:ext uri="{BB962C8B-B14F-4D97-AF65-F5344CB8AC3E}">
        <p14:creationId xmlns:p14="http://schemas.microsoft.com/office/powerpoint/2010/main" val="28999631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20600" y="399960"/>
              <a:ext cx="10630440" cy="6363000"/>
            </p14:xfrm>
          </p:contentPart>
        </mc:Choice>
        <mc:Fallback xmlns="">
          <p:pic>
            <p:nvPicPr>
              <p:cNvPr id="4" name="Ink 3"/>
              <p:cNvPicPr/>
              <p:nvPr/>
            </p:nvPicPr>
            <p:blipFill>
              <a:blip r:embed="rId3"/>
              <a:stretch>
                <a:fillRect/>
              </a:stretch>
            </p:blipFill>
            <p:spPr>
              <a:xfrm>
                <a:off x="111240" y="390600"/>
                <a:ext cx="10649160" cy="6381720"/>
              </a:xfrm>
              <a:prstGeom prst="rect">
                <a:avLst/>
              </a:prstGeom>
            </p:spPr>
          </p:pic>
        </mc:Fallback>
      </mc:AlternateContent>
    </p:spTree>
    <p:extLst>
      <p:ext uri="{BB962C8B-B14F-4D97-AF65-F5344CB8AC3E}">
        <p14:creationId xmlns:p14="http://schemas.microsoft.com/office/powerpoint/2010/main" val="4336474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143000" y="215640"/>
              <a:ext cx="10224000" cy="6458400"/>
            </p14:xfrm>
          </p:contentPart>
        </mc:Choice>
        <mc:Fallback xmlns="">
          <p:pic>
            <p:nvPicPr>
              <p:cNvPr id="4" name="Ink 3"/>
              <p:cNvPicPr/>
              <p:nvPr/>
            </p:nvPicPr>
            <p:blipFill>
              <a:blip r:embed="rId3"/>
              <a:stretch>
                <a:fillRect/>
              </a:stretch>
            </p:blipFill>
            <p:spPr>
              <a:xfrm>
                <a:off x="1133640" y="206280"/>
                <a:ext cx="10242720" cy="6477120"/>
              </a:xfrm>
              <a:prstGeom prst="rect">
                <a:avLst/>
              </a:prstGeom>
            </p:spPr>
          </p:pic>
        </mc:Fallback>
      </mc:AlternateContent>
    </p:spTree>
    <p:extLst>
      <p:ext uri="{BB962C8B-B14F-4D97-AF65-F5344CB8AC3E}">
        <p14:creationId xmlns:p14="http://schemas.microsoft.com/office/powerpoint/2010/main" val="12110854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674" y="152540"/>
            <a:ext cx="10515600" cy="1325563"/>
          </a:xfrm>
        </p:spPr>
        <p:txBody>
          <a:bodyPr/>
          <a:lstStyle/>
          <a:p>
            <a:r>
              <a:rPr lang="en-US" dirty="0" smtClean="0"/>
              <a:t>Performance parameters</a:t>
            </a:r>
            <a:endParaRPr lang="en-IN" dirty="0"/>
          </a:p>
        </p:txBody>
      </p:sp>
      <p:sp>
        <p:nvSpPr>
          <p:cNvPr id="3" name="Content Placeholder 2"/>
          <p:cNvSpPr>
            <a:spLocks noGrp="1"/>
          </p:cNvSpPr>
          <p:nvPr>
            <p:ph idx="1"/>
          </p:nvPr>
        </p:nvSpPr>
        <p:spPr>
          <a:xfrm>
            <a:off x="782053" y="1478103"/>
            <a:ext cx="10515600" cy="4351338"/>
          </a:xfrm>
        </p:spPr>
        <p:txBody>
          <a:bodyPr>
            <a:normAutofit fontScale="92500" lnSpcReduction="10000"/>
          </a:bodyPr>
          <a:lstStyle/>
          <a:p>
            <a:r>
              <a:rPr lang="en-US" dirty="0" smtClean="0"/>
              <a:t>Cut particle diameter</a:t>
            </a:r>
          </a:p>
          <a:p>
            <a:pPr marL="0" indent="0">
              <a:buNone/>
            </a:pPr>
            <a:endParaRPr lang="en-US" dirty="0" smtClean="0"/>
          </a:p>
          <a:p>
            <a:endParaRPr lang="en-US" dirty="0" smtClean="0"/>
          </a:p>
          <a:p>
            <a:endParaRPr lang="en-US" dirty="0" smtClean="0"/>
          </a:p>
          <a:p>
            <a:endParaRPr lang="en-US" dirty="0"/>
          </a:p>
          <a:p>
            <a:endParaRPr lang="en-US" dirty="0" smtClean="0"/>
          </a:p>
          <a:p>
            <a:r>
              <a:rPr lang="en-US" dirty="0"/>
              <a:t>Collection efficiency</a:t>
            </a:r>
            <a:endParaRPr lang="en-IN" dirty="0"/>
          </a:p>
          <a:p>
            <a:endParaRPr lang="en-US" dirty="0" smtClean="0"/>
          </a:p>
          <a:p>
            <a:r>
              <a:rPr lang="en-US" dirty="0" smtClean="0"/>
              <a:t>Pressure drop</a:t>
            </a:r>
          </a:p>
          <a:p>
            <a:pPr lvl="1"/>
            <a:r>
              <a:rPr lang="en-US" dirty="0" smtClean="0"/>
              <a:t>Shepard and Lapels equation</a:t>
            </a:r>
            <a:endParaRPr lang="en-IN" dirty="0"/>
          </a:p>
        </p:txBody>
      </p:sp>
      <p:sp>
        <p:nvSpPr>
          <p:cNvPr id="4" name="Rectangle 2"/>
          <p:cNvSpPr>
            <a:spLocks noChangeArrowheads="1"/>
          </p:cNvSpPr>
          <p:nvPr/>
        </p:nvSpPr>
        <p:spPr bwMode="auto">
          <a:xfrm>
            <a:off x="2438400" y="42431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5" name="Object 4"/>
          <p:cNvGraphicFramePr>
            <a:graphicFrameLocks noChangeAspect="1"/>
          </p:cNvGraphicFramePr>
          <p:nvPr>
            <p:extLst>
              <p:ext uri="{D42A27DB-BD31-4B8C-83A1-F6EECF244321}">
                <p14:modId xmlns:p14="http://schemas.microsoft.com/office/powerpoint/2010/main" val="3499073848"/>
              </p:ext>
            </p:extLst>
          </p:nvPr>
        </p:nvGraphicFramePr>
        <p:xfrm>
          <a:off x="3266574" y="5519893"/>
          <a:ext cx="2628900" cy="1057275"/>
        </p:xfrm>
        <a:graphic>
          <a:graphicData uri="http://schemas.openxmlformats.org/presentationml/2006/ole">
            <mc:AlternateContent xmlns:mc="http://schemas.openxmlformats.org/markup-compatibility/2006">
              <mc:Choice xmlns:v="urn:schemas-microsoft-com:vml" Requires="v">
                <p:oleObj spid="_x0000_s4112" r:id="rId3" imgW="4526280" imgH="1821180" progId="Unknown">
                  <p:embed/>
                </p:oleObj>
              </mc:Choice>
              <mc:Fallback>
                <p:oleObj r:id="rId3" imgW="4526280" imgH="1821180" progId="Unknown">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6574" y="5519893"/>
                        <a:ext cx="2628900" cy="1057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p:cNvPicPr>
            <a:picLocks noChangeAspect="1"/>
          </p:cNvPicPr>
          <p:nvPr/>
        </p:nvPicPr>
        <p:blipFill>
          <a:blip r:embed="rId5"/>
          <a:stretch>
            <a:fillRect/>
          </a:stretch>
        </p:blipFill>
        <p:spPr>
          <a:xfrm>
            <a:off x="4059655" y="1312680"/>
            <a:ext cx="5479131" cy="2493906"/>
          </a:xfrm>
          <a:prstGeom prst="rect">
            <a:avLst/>
          </a:prstGeom>
        </p:spPr>
      </p:pic>
      <p:pic>
        <p:nvPicPr>
          <p:cNvPr id="7" name="Picture 6"/>
          <p:cNvPicPr>
            <a:picLocks noChangeAspect="1"/>
          </p:cNvPicPr>
          <p:nvPr/>
        </p:nvPicPr>
        <p:blipFill>
          <a:blip r:embed="rId6"/>
          <a:stretch>
            <a:fillRect/>
          </a:stretch>
        </p:blipFill>
        <p:spPr>
          <a:xfrm>
            <a:off x="7883441" y="4060156"/>
            <a:ext cx="3114675" cy="1352550"/>
          </a:xfrm>
          <a:prstGeom prst="rect">
            <a:avLst/>
          </a:prstGeom>
        </p:spPr>
      </p:pic>
      <p:pic>
        <p:nvPicPr>
          <p:cNvPr id="8" name="Picture 7"/>
          <p:cNvPicPr>
            <a:picLocks noChangeAspect="1"/>
          </p:cNvPicPr>
          <p:nvPr/>
        </p:nvPicPr>
        <p:blipFill>
          <a:blip r:embed="rId7"/>
          <a:stretch>
            <a:fillRect/>
          </a:stretch>
        </p:blipFill>
        <p:spPr>
          <a:xfrm>
            <a:off x="7391400" y="5132149"/>
            <a:ext cx="3906253" cy="1592464"/>
          </a:xfrm>
          <a:prstGeom prst="rect">
            <a:avLst/>
          </a:prstGeom>
        </p:spPr>
      </p:pic>
      <p:pic>
        <p:nvPicPr>
          <p:cNvPr id="9" name="Picture 8"/>
          <p:cNvPicPr>
            <a:picLocks noChangeAspect="1"/>
          </p:cNvPicPr>
          <p:nvPr/>
        </p:nvPicPr>
        <p:blipFill>
          <a:blip r:embed="rId8"/>
          <a:stretch>
            <a:fillRect/>
          </a:stretch>
        </p:blipFill>
        <p:spPr>
          <a:xfrm>
            <a:off x="3918408" y="4092455"/>
            <a:ext cx="2217697" cy="990886"/>
          </a:xfrm>
          <a:prstGeom prst="rect">
            <a:avLst/>
          </a:prstGeom>
        </p:spPr>
      </p:pic>
    </p:spTree>
    <p:extLst>
      <p:ext uri="{BB962C8B-B14F-4D97-AF65-F5344CB8AC3E}">
        <p14:creationId xmlns:p14="http://schemas.microsoft.com/office/powerpoint/2010/main" val="617341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41780"/>
          </a:xfrm>
        </p:spPr>
        <p:txBody>
          <a:bodyPr/>
          <a:lstStyle/>
          <a:p>
            <a:r>
              <a:rPr lang="en-US" dirty="0" smtClean="0"/>
              <a:t>Axial flow cyclone separator</a:t>
            </a:r>
            <a:endParaRPr lang="en-IN" dirty="0"/>
          </a:p>
        </p:txBody>
      </p:sp>
      <p:sp>
        <p:nvSpPr>
          <p:cNvPr id="3" name="Content Placeholder 2"/>
          <p:cNvSpPr>
            <a:spLocks noGrp="1"/>
          </p:cNvSpPr>
          <p:nvPr>
            <p:ph idx="1"/>
          </p:nvPr>
        </p:nvSpPr>
        <p:spPr/>
        <p:txBody>
          <a:bodyPr/>
          <a:lstStyle/>
          <a:p>
            <a:endParaRPr lang="en-IN" dirty="0"/>
          </a:p>
        </p:txBody>
      </p:sp>
      <p:pic>
        <p:nvPicPr>
          <p:cNvPr id="5122" name="Picture 2" descr="Cyclone Separator Working Principle (Dust Separator) Explained - saVRee"/>
          <p:cNvPicPr>
            <a:picLocks noChangeAspect="1" noChangeArrowheads="1"/>
          </p:cNvPicPr>
          <p:nvPr/>
        </p:nvPicPr>
        <p:blipFill rotWithShape="1">
          <a:blip r:embed="rId2">
            <a:extLst>
              <a:ext uri="{28A0092B-C50C-407E-A947-70E740481C1C}">
                <a14:useLocalDpi xmlns:a14="http://schemas.microsoft.com/office/drawing/2010/main" val="0"/>
              </a:ext>
            </a:extLst>
          </a:blip>
          <a:srcRect l="25317" t="6654" r="22461" b="7677"/>
          <a:stretch/>
        </p:blipFill>
        <p:spPr bwMode="auto">
          <a:xfrm rot="5400000">
            <a:off x="4086726" y="372981"/>
            <a:ext cx="2919663" cy="6168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8438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479600" y="399960"/>
              <a:ext cx="10503360" cy="6026400"/>
            </p14:xfrm>
          </p:contentPart>
        </mc:Choice>
        <mc:Fallback xmlns="">
          <p:pic>
            <p:nvPicPr>
              <p:cNvPr id="4" name="Ink 3"/>
              <p:cNvPicPr/>
              <p:nvPr/>
            </p:nvPicPr>
            <p:blipFill>
              <a:blip r:embed="rId3"/>
              <a:stretch>
                <a:fillRect/>
              </a:stretch>
            </p:blipFill>
            <p:spPr>
              <a:xfrm>
                <a:off x="1470240" y="390600"/>
                <a:ext cx="10522080" cy="6045120"/>
              </a:xfrm>
              <a:prstGeom prst="rect">
                <a:avLst/>
              </a:prstGeom>
            </p:spPr>
          </p:pic>
        </mc:Fallback>
      </mc:AlternateContent>
    </p:spTree>
    <p:extLst>
      <p:ext uri="{BB962C8B-B14F-4D97-AF65-F5344CB8AC3E}">
        <p14:creationId xmlns:p14="http://schemas.microsoft.com/office/powerpoint/2010/main" val="25325466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Electrostatic Precipitator</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822293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680" y="39173"/>
            <a:ext cx="8229600" cy="502165"/>
          </a:xfrm>
        </p:spPr>
        <p:txBody>
          <a:bodyPr>
            <a:noAutofit/>
          </a:bodyPr>
          <a:lstStyle/>
          <a:p>
            <a:pPr algn="l"/>
            <a:r>
              <a:rPr lang="en-US" sz="3400" dirty="0">
                <a:solidFill>
                  <a:srgbClr val="7030A0"/>
                </a:solidFill>
              </a:rPr>
              <a:t>Working Principle</a:t>
            </a:r>
          </a:p>
        </p:txBody>
      </p:sp>
      <p:pic>
        <p:nvPicPr>
          <p:cNvPr id="1026" name="Picture 2" descr="Electrostatic Precipitators-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7902" y="490022"/>
            <a:ext cx="8656197" cy="605758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82141" y="6496288"/>
            <a:ext cx="5167505" cy="307777"/>
          </a:xfrm>
          <a:prstGeom prst="rect">
            <a:avLst/>
          </a:prstGeom>
          <a:noFill/>
        </p:spPr>
        <p:txBody>
          <a:bodyPr wrap="none" rtlCol="0">
            <a:spAutoFit/>
          </a:bodyPr>
          <a:lstStyle/>
          <a:p>
            <a:r>
              <a:rPr lang="en-US" sz="1400" dirty="0"/>
              <a:t>Source: https://power.mhi.com/products/aqcs/lineup/dust-collector</a:t>
            </a:r>
            <a:endParaRPr lang="en-IN" sz="1400" dirty="0"/>
          </a:p>
        </p:txBody>
      </p:sp>
      <p:sp>
        <p:nvSpPr>
          <p:cNvPr id="5" name="TextBox 4"/>
          <p:cNvSpPr txBox="1"/>
          <p:nvPr/>
        </p:nvSpPr>
        <p:spPr>
          <a:xfrm>
            <a:off x="2152120" y="5973067"/>
            <a:ext cx="4533229" cy="523220"/>
          </a:xfrm>
          <a:prstGeom prst="rect">
            <a:avLst/>
          </a:prstGeom>
          <a:noFill/>
        </p:spPr>
        <p:txBody>
          <a:bodyPr wrap="none" rtlCol="0">
            <a:spAutoFit/>
          </a:bodyPr>
          <a:lstStyle/>
          <a:p>
            <a:r>
              <a:rPr lang="en-US" sz="1400" dirty="0"/>
              <a:t>Gap between plates : 4 to 6’</a:t>
            </a:r>
          </a:p>
          <a:p>
            <a:r>
              <a:rPr lang="en-US" sz="1400" dirty="0"/>
              <a:t> Voltage : 40 to 60 kV (single stage) , 13 to 15 kV (Two stage)</a:t>
            </a:r>
            <a:endParaRPr lang="en-IN" sz="1400" dirty="0"/>
          </a:p>
        </p:txBody>
      </p:sp>
    </p:spTree>
    <p:extLst>
      <p:ext uri="{BB962C8B-B14F-4D97-AF65-F5344CB8AC3E}">
        <p14:creationId xmlns:p14="http://schemas.microsoft.com/office/powerpoint/2010/main" val="158210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a:t>
            </a:r>
            <a:endParaRPr lang="en-IN" dirty="0"/>
          </a:p>
        </p:txBody>
      </p:sp>
      <p:sp>
        <p:nvSpPr>
          <p:cNvPr id="3" name="Content Placeholder 2"/>
          <p:cNvSpPr>
            <a:spLocks noGrp="1"/>
          </p:cNvSpPr>
          <p:nvPr>
            <p:ph idx="1"/>
          </p:nvPr>
        </p:nvSpPr>
        <p:spPr/>
        <p:txBody>
          <a:bodyPr/>
          <a:lstStyle/>
          <a:p>
            <a:r>
              <a:rPr lang="en-US" dirty="0" smtClean="0"/>
              <a:t>Removal of dust particles from air (PM10, PM 2.5, </a:t>
            </a:r>
            <a:r>
              <a:rPr lang="en-US" dirty="0" err="1" smtClean="0"/>
              <a:t>etc</a:t>
            </a:r>
            <a:r>
              <a:rPr lang="en-US" dirty="0" smtClean="0"/>
              <a:t>)</a:t>
            </a:r>
          </a:p>
          <a:p>
            <a:r>
              <a:rPr lang="en-US" dirty="0" smtClean="0"/>
              <a:t>Solids from gas needs to separated at the discharge point in a pneumatic conveyor</a:t>
            </a:r>
          </a:p>
          <a:p>
            <a:r>
              <a:rPr lang="en-US" dirty="0" smtClean="0"/>
              <a:t>When coal burn for energy, coal/soot particles mixes with air needs to be separated</a:t>
            </a:r>
          </a:p>
          <a:p>
            <a:r>
              <a:rPr lang="en-US" dirty="0" smtClean="0"/>
              <a:t>Catalyst particles in a reactant/product needs to separated</a:t>
            </a:r>
          </a:p>
          <a:p>
            <a:r>
              <a:rPr lang="en-US" dirty="0" smtClean="0"/>
              <a:t>Separation of pharmaceutical powders from gas</a:t>
            </a:r>
          </a:p>
          <a:p>
            <a:endParaRPr lang="en-IN" dirty="0"/>
          </a:p>
        </p:txBody>
      </p:sp>
    </p:spTree>
    <p:extLst>
      <p:ext uri="{BB962C8B-B14F-4D97-AF65-F5344CB8AC3E}">
        <p14:creationId xmlns:p14="http://schemas.microsoft.com/office/powerpoint/2010/main" val="39197171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472122"/>
          </a:xfrm>
        </p:spPr>
        <p:txBody>
          <a:bodyPr>
            <a:normAutofit fontScale="90000"/>
          </a:bodyPr>
          <a:lstStyle/>
          <a:p>
            <a:pPr algn="l"/>
            <a:r>
              <a:rPr lang="en-US" dirty="0" smtClean="0">
                <a:solidFill>
                  <a:srgbClr val="7030A0"/>
                </a:solidFill>
              </a:rPr>
              <a:t>ESP Contd..</a:t>
            </a:r>
            <a:endParaRPr lang="en-IN" dirty="0">
              <a:solidFill>
                <a:srgbClr val="7030A0"/>
              </a:solidFill>
            </a:endParaRPr>
          </a:p>
        </p:txBody>
      </p:sp>
      <p:sp>
        <p:nvSpPr>
          <p:cNvPr id="3" name="Content Placeholder 2"/>
          <p:cNvSpPr>
            <a:spLocks noGrp="1"/>
          </p:cNvSpPr>
          <p:nvPr>
            <p:ph idx="1"/>
          </p:nvPr>
        </p:nvSpPr>
        <p:spPr>
          <a:xfrm>
            <a:off x="1981200" y="1196340"/>
            <a:ext cx="8229600" cy="5394960"/>
          </a:xfrm>
        </p:spPr>
        <p:txBody>
          <a:bodyPr>
            <a:normAutofit/>
          </a:bodyPr>
          <a:lstStyle/>
          <a:p>
            <a:r>
              <a:rPr lang="en-US" dirty="0"/>
              <a:t>Necessary voltage :</a:t>
            </a:r>
          </a:p>
          <a:p>
            <a:endParaRPr lang="en-US" dirty="0"/>
          </a:p>
          <a:p>
            <a:endParaRPr lang="en-US" dirty="0"/>
          </a:p>
          <a:p>
            <a:endParaRPr lang="en-US" dirty="0"/>
          </a:p>
          <a:p>
            <a:r>
              <a:rPr lang="en-US" dirty="0"/>
              <a:t>Velocity of collection particles </a:t>
            </a:r>
          </a:p>
          <a:p>
            <a:pPr marL="0" indent="0">
              <a:buNone/>
            </a:pPr>
            <a:r>
              <a:rPr lang="en-US" dirty="0"/>
              <a:t>    conducting particles:</a:t>
            </a:r>
          </a:p>
          <a:p>
            <a:pPr marL="0" indent="0">
              <a:buNone/>
            </a:pPr>
            <a:r>
              <a:rPr lang="en-US" dirty="0"/>
              <a:t>    </a:t>
            </a:r>
          </a:p>
          <a:p>
            <a:pPr marL="0" indent="0">
              <a:buNone/>
            </a:pPr>
            <a:r>
              <a:rPr lang="en-US" dirty="0"/>
              <a:t>    non-conducting particles:</a:t>
            </a:r>
          </a:p>
          <a:p>
            <a:pPr marL="0" indent="0">
              <a:buNone/>
            </a:pPr>
            <a:endParaRPr lang="en-US" dirty="0"/>
          </a:p>
          <a:p>
            <a:r>
              <a:rPr lang="en-US" dirty="0"/>
              <a:t>Collection efficiency of particle : 1 – </a:t>
            </a:r>
            <a:r>
              <a:rPr lang="en-US" dirty="0" err="1"/>
              <a:t>exp</a:t>
            </a:r>
            <a:r>
              <a:rPr lang="en-US" dirty="0"/>
              <a:t>(</a:t>
            </a:r>
            <a:r>
              <a:rPr lang="en-US" dirty="0" err="1"/>
              <a:t>Q</a:t>
            </a:r>
            <a:r>
              <a:rPr lang="en-US" baseline="-25000" dirty="0" err="1"/>
              <a:t>g</a:t>
            </a:r>
            <a:r>
              <a:rPr lang="en-US" dirty="0"/>
              <a:t>/ w.A</a:t>
            </a:r>
            <a:r>
              <a:rPr lang="en-US" baseline="-25000" dirty="0"/>
              <a:t>C</a:t>
            </a:r>
            <a:r>
              <a:rPr lang="en-US" dirty="0"/>
              <a:t>)</a:t>
            </a:r>
            <a:endParaRPr lang="en-IN" dirty="0"/>
          </a:p>
        </p:txBody>
      </p:sp>
      <p:pic>
        <p:nvPicPr>
          <p:cNvPr id="4" name="Picture 3"/>
          <p:cNvPicPr>
            <a:picLocks noChangeAspect="1"/>
          </p:cNvPicPr>
          <p:nvPr/>
        </p:nvPicPr>
        <p:blipFill rotWithShape="1">
          <a:blip r:embed="rId2"/>
          <a:srcRect l="38941" b="41279"/>
          <a:stretch/>
        </p:blipFill>
        <p:spPr>
          <a:xfrm>
            <a:off x="5661660" y="1196340"/>
            <a:ext cx="4290060" cy="970492"/>
          </a:xfrm>
          <a:prstGeom prst="rect">
            <a:avLst/>
          </a:prstGeom>
        </p:spPr>
      </p:pic>
      <p:pic>
        <p:nvPicPr>
          <p:cNvPr id="5" name="Picture 4"/>
          <p:cNvPicPr>
            <a:picLocks noChangeAspect="1"/>
          </p:cNvPicPr>
          <p:nvPr/>
        </p:nvPicPr>
        <p:blipFill rotWithShape="1">
          <a:blip r:embed="rId2"/>
          <a:srcRect t="52607" r="41383"/>
          <a:stretch/>
        </p:blipFill>
        <p:spPr>
          <a:xfrm>
            <a:off x="5530216" y="1996441"/>
            <a:ext cx="5008245" cy="952499"/>
          </a:xfrm>
          <a:prstGeom prst="rect">
            <a:avLst/>
          </a:prstGeom>
        </p:spPr>
      </p:pic>
      <p:pic>
        <p:nvPicPr>
          <p:cNvPr id="6" name="Picture 5"/>
          <p:cNvPicPr>
            <a:picLocks noChangeAspect="1"/>
          </p:cNvPicPr>
          <p:nvPr/>
        </p:nvPicPr>
        <p:blipFill>
          <a:blip r:embed="rId3"/>
          <a:stretch>
            <a:fillRect/>
          </a:stretch>
        </p:blipFill>
        <p:spPr>
          <a:xfrm>
            <a:off x="5759768" y="3749039"/>
            <a:ext cx="2046923" cy="882858"/>
          </a:xfrm>
          <a:prstGeom prst="rect">
            <a:avLst/>
          </a:prstGeom>
        </p:spPr>
      </p:pic>
      <p:pic>
        <p:nvPicPr>
          <p:cNvPr id="7" name="Picture 6"/>
          <p:cNvPicPr>
            <a:picLocks noChangeAspect="1"/>
          </p:cNvPicPr>
          <p:nvPr/>
        </p:nvPicPr>
        <p:blipFill>
          <a:blip r:embed="rId4"/>
          <a:stretch>
            <a:fillRect/>
          </a:stretch>
        </p:blipFill>
        <p:spPr>
          <a:xfrm>
            <a:off x="6281499" y="4713401"/>
            <a:ext cx="1953102" cy="803085"/>
          </a:xfrm>
          <a:prstGeom prst="rect">
            <a:avLst/>
          </a:prstGeom>
        </p:spPr>
      </p:pic>
    </p:spTree>
    <p:extLst>
      <p:ext uri="{BB962C8B-B14F-4D97-AF65-F5344CB8AC3E}">
        <p14:creationId xmlns:p14="http://schemas.microsoft.com/office/powerpoint/2010/main" val="25967773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289009" y="1162801"/>
            <a:ext cx="13058775" cy="4371975"/>
          </a:xfrm>
          <a:prstGeom prst="rect">
            <a:avLst/>
          </a:prstGeom>
        </p:spPr>
      </p:pic>
    </p:spTree>
    <p:extLst>
      <p:ext uri="{BB962C8B-B14F-4D97-AF65-F5344CB8AC3E}">
        <p14:creationId xmlns:p14="http://schemas.microsoft.com/office/powerpoint/2010/main" val="2328468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842" y="320842"/>
            <a:ext cx="11032958" cy="5856121"/>
          </a:xfrm>
        </p:spPr>
        <p:txBody>
          <a:bodyPr/>
          <a:lstStyle/>
          <a:p>
            <a:pPr marL="514350" indent="-514350">
              <a:buFont typeface="+mj-lt"/>
              <a:buAutoNum type="arabicPeriod"/>
            </a:pPr>
            <a:r>
              <a:rPr lang="en-US" dirty="0" smtClean="0"/>
              <a:t>The size distribution by mass of dust carried in a gas, together with the efficiency of collection over each size range, as follows:</a:t>
            </a:r>
          </a:p>
          <a:p>
            <a:endParaRPr lang="en-US" dirty="0" smtClean="0"/>
          </a:p>
          <a:p>
            <a:endParaRPr lang="en-US" dirty="0"/>
          </a:p>
          <a:p>
            <a:pPr marL="0" indent="0">
              <a:buNone/>
            </a:pPr>
            <a:r>
              <a:rPr lang="en-US" dirty="0" smtClean="0"/>
              <a:t>Calculate the overall efficiency of the collector, and the percentage by mass of the emitted dust that </a:t>
            </a:r>
            <a:r>
              <a:rPr lang="en-US" dirty="0"/>
              <a:t>i</a:t>
            </a:r>
            <a:r>
              <a:rPr lang="en-US" dirty="0" smtClean="0"/>
              <a:t>s smaller than 20 microns.</a:t>
            </a:r>
          </a:p>
          <a:p>
            <a:pPr marL="0" indent="0">
              <a:buNone/>
            </a:pPr>
            <a:endParaRPr lang="en-US" dirty="0"/>
          </a:p>
          <a:p>
            <a:pPr marL="0" indent="0">
              <a:buNone/>
            </a:pPr>
            <a:r>
              <a:rPr lang="en-US" dirty="0" smtClean="0"/>
              <a:t>2. A cyclone has an inlet width of 15 cm and the shortest length of 25 cm with diameter of 0.5m, operates at five effective turns. The gas temperature is 345K and the inlet velocity is 20 m/s. determine the (a) cut-particle diameter (b) pressure drop (c) separation factor.</a:t>
            </a:r>
          </a:p>
          <a:p>
            <a:pPr marL="0" indent="0">
              <a:buNone/>
            </a:pPr>
            <a:r>
              <a:rPr lang="en-US" dirty="0" smtClean="0"/>
              <a:t>Data: average particle size is 10 µm, particle density 1.2 g/cc. Density and viscosity of air are 1.2 kg/m3 and 0.0745 kg/m-h.</a:t>
            </a:r>
            <a:endParaRPr lang="en-IN" dirty="0"/>
          </a:p>
        </p:txBody>
      </p:sp>
      <p:pic>
        <p:nvPicPr>
          <p:cNvPr id="4" name="Picture 3"/>
          <p:cNvPicPr>
            <a:picLocks noChangeAspect="1"/>
          </p:cNvPicPr>
          <p:nvPr/>
        </p:nvPicPr>
        <p:blipFill rotWithShape="1">
          <a:blip r:embed="rId2"/>
          <a:srcRect t="23340" b="37364"/>
          <a:stretch/>
        </p:blipFill>
        <p:spPr>
          <a:xfrm>
            <a:off x="1687908" y="1179093"/>
            <a:ext cx="7784238" cy="922421"/>
          </a:xfrm>
          <a:prstGeom prst="rect">
            <a:avLst/>
          </a:prstGeom>
        </p:spPr>
      </p:pic>
    </p:spTree>
    <p:extLst>
      <p:ext uri="{BB962C8B-B14F-4D97-AF65-F5344CB8AC3E}">
        <p14:creationId xmlns:p14="http://schemas.microsoft.com/office/powerpoint/2010/main" val="13817752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8811" y="341730"/>
            <a:ext cx="11786936" cy="4351338"/>
          </a:xfrm>
        </p:spPr>
        <p:txBody>
          <a:bodyPr>
            <a:normAutofit/>
          </a:bodyPr>
          <a:lstStyle/>
          <a:p>
            <a:pPr marL="0" indent="0">
              <a:buNone/>
            </a:pPr>
            <a:r>
              <a:rPr lang="en-US" dirty="0" smtClean="0"/>
              <a:t>3. Dust </a:t>
            </a:r>
            <a:r>
              <a:rPr lang="en-US" dirty="0"/>
              <a:t>has particles with migration velocity of 0.25 m/s. For a total air flow of 65 m3 /s, what must be the number of collecting plates each having area of 50 m2 .Assume collection efficiency to be 95</a:t>
            </a:r>
            <a:r>
              <a:rPr lang="en-US" dirty="0" smtClean="0"/>
              <a:t>%.</a:t>
            </a:r>
          </a:p>
          <a:p>
            <a:pPr marL="0" indent="0">
              <a:buNone/>
            </a:pPr>
            <a:endParaRPr lang="en-US" dirty="0"/>
          </a:p>
          <a:p>
            <a:pPr marL="0" indent="0">
              <a:buNone/>
            </a:pPr>
            <a:endParaRPr lang="en-US" dirty="0" smtClean="0"/>
          </a:p>
          <a:p>
            <a:pPr marL="0" indent="0">
              <a:buNone/>
            </a:pPr>
            <a:endParaRPr lang="en-US" dirty="0"/>
          </a:p>
          <a:p>
            <a:r>
              <a:rPr lang="en-US" dirty="0" smtClean="0"/>
              <a:t>Reading material : </a:t>
            </a:r>
            <a:r>
              <a:rPr lang="en-IN" dirty="0"/>
              <a:t>Coulson and </a:t>
            </a:r>
            <a:r>
              <a:rPr lang="en-IN" dirty="0" smtClean="0"/>
              <a:t>Richardson’s </a:t>
            </a:r>
            <a:r>
              <a:rPr lang="en-IN" b="1" dirty="0" smtClean="0"/>
              <a:t>CHEMICAL ENGINEERING, VOLUME 2</a:t>
            </a:r>
            <a:endParaRPr lang="en-IN" b="1" dirty="0"/>
          </a:p>
        </p:txBody>
      </p:sp>
    </p:spTree>
    <p:extLst>
      <p:ext uri="{BB962C8B-B14F-4D97-AF65-F5344CB8AC3E}">
        <p14:creationId xmlns:p14="http://schemas.microsoft.com/office/powerpoint/2010/main" val="4114388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a:t>
            </a:r>
            <a:endParaRPr lang="en-IN" dirty="0"/>
          </a:p>
        </p:txBody>
      </p:sp>
      <p:sp>
        <p:nvSpPr>
          <p:cNvPr id="3" name="Content Placeholder 2"/>
          <p:cNvSpPr>
            <a:spLocks noGrp="1"/>
          </p:cNvSpPr>
          <p:nvPr>
            <p:ph idx="1"/>
          </p:nvPr>
        </p:nvSpPr>
        <p:spPr/>
        <p:txBody>
          <a:bodyPr/>
          <a:lstStyle/>
          <a:p>
            <a:r>
              <a:rPr lang="en-US" dirty="0" smtClean="0"/>
              <a:t>Gravity separator</a:t>
            </a:r>
          </a:p>
          <a:p>
            <a:r>
              <a:rPr lang="en-US" dirty="0" smtClean="0"/>
              <a:t>Filter – Bag filter</a:t>
            </a:r>
          </a:p>
          <a:p>
            <a:r>
              <a:rPr lang="en-US" dirty="0" smtClean="0"/>
              <a:t>Centrifugal separator – cyclone separator</a:t>
            </a:r>
          </a:p>
          <a:p>
            <a:r>
              <a:rPr lang="en-US" dirty="0" smtClean="0"/>
              <a:t>Scrubbers </a:t>
            </a:r>
          </a:p>
          <a:p>
            <a:r>
              <a:rPr lang="en-US" dirty="0" smtClean="0"/>
              <a:t>Electrostatic precipitator</a:t>
            </a:r>
          </a:p>
          <a:p>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50720" y="2050920"/>
              <a:ext cx="444960" cy="2508480"/>
            </p14:xfrm>
          </p:contentPart>
        </mc:Choice>
        <mc:Fallback xmlns="">
          <p:pic>
            <p:nvPicPr>
              <p:cNvPr id="4" name="Ink 3"/>
              <p:cNvPicPr/>
              <p:nvPr/>
            </p:nvPicPr>
            <p:blipFill>
              <a:blip r:embed="rId3"/>
              <a:stretch>
                <a:fillRect/>
              </a:stretch>
            </p:blipFill>
            <p:spPr>
              <a:xfrm>
                <a:off x="441360" y="2041560"/>
                <a:ext cx="463680" cy="2527200"/>
              </a:xfrm>
              <a:prstGeom prst="rect">
                <a:avLst/>
              </a:prstGeom>
            </p:spPr>
          </p:pic>
        </mc:Fallback>
      </mc:AlternateContent>
    </p:spTree>
    <p:extLst>
      <p:ext uri="{BB962C8B-B14F-4D97-AF65-F5344CB8AC3E}">
        <p14:creationId xmlns:p14="http://schemas.microsoft.com/office/powerpoint/2010/main" val="35859339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748" y="140535"/>
            <a:ext cx="10515600" cy="894181"/>
          </a:xfrm>
        </p:spPr>
        <p:txBody>
          <a:bodyPr/>
          <a:lstStyle/>
          <a:p>
            <a:r>
              <a:rPr lang="en-US" dirty="0" smtClean="0"/>
              <a:t>Bag Filter</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rotWithShape="1">
          <a:blip r:embed="rId2"/>
          <a:srcRect t="1" b="960"/>
          <a:stretch/>
        </p:blipFill>
        <p:spPr>
          <a:xfrm>
            <a:off x="1254291" y="939466"/>
            <a:ext cx="4229100" cy="5790197"/>
          </a:xfrm>
          <a:prstGeom prst="rect">
            <a:avLst/>
          </a:prstGeom>
        </p:spPr>
      </p:pic>
      <p:pic>
        <p:nvPicPr>
          <p:cNvPr id="6" name="Picture 5"/>
          <p:cNvPicPr>
            <a:picLocks noChangeAspect="1"/>
          </p:cNvPicPr>
          <p:nvPr/>
        </p:nvPicPr>
        <p:blipFill>
          <a:blip r:embed="rId3"/>
          <a:stretch>
            <a:fillRect/>
          </a:stretch>
        </p:blipFill>
        <p:spPr>
          <a:xfrm>
            <a:off x="6328610" y="318920"/>
            <a:ext cx="4630495" cy="3013409"/>
          </a:xfrm>
          <a:prstGeom prst="rect">
            <a:avLst/>
          </a:prstGeom>
        </p:spPr>
      </p:pic>
      <p:sp>
        <p:nvSpPr>
          <p:cNvPr id="7" name="Right Arrow 6"/>
          <p:cNvSpPr/>
          <p:nvPr/>
        </p:nvSpPr>
        <p:spPr>
          <a:xfrm>
            <a:off x="5231731" y="1327359"/>
            <a:ext cx="1271334" cy="2566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4"/>
          <a:stretch>
            <a:fillRect/>
          </a:stretch>
        </p:blipFill>
        <p:spPr>
          <a:xfrm>
            <a:off x="6328610" y="3624972"/>
            <a:ext cx="4617643" cy="2917366"/>
          </a:xfrm>
          <a:prstGeom prst="rect">
            <a:avLst/>
          </a:prstGeom>
        </p:spPr>
      </p:pic>
      <p:sp>
        <p:nvSpPr>
          <p:cNvPr id="9" name="Right Arrow 8"/>
          <p:cNvSpPr/>
          <p:nvPr/>
        </p:nvSpPr>
        <p:spPr>
          <a:xfrm rot="1755689">
            <a:off x="4207044" y="3664930"/>
            <a:ext cx="2049376" cy="5386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3515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126" y="101203"/>
            <a:ext cx="10515600" cy="1044180"/>
          </a:xfrm>
        </p:spPr>
        <p:txBody>
          <a:bodyPr/>
          <a:lstStyle/>
          <a:p>
            <a:r>
              <a:rPr lang="en-US" dirty="0" smtClean="0"/>
              <a:t>Bags</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582529" y="902840"/>
            <a:ext cx="10478503" cy="5398017"/>
          </a:xfrm>
          <a:prstGeom prst="rect">
            <a:avLst/>
          </a:prstGeom>
        </p:spPr>
      </p:pic>
      <p:sp>
        <p:nvSpPr>
          <p:cNvPr id="6" name="TextBox 5"/>
          <p:cNvSpPr txBox="1"/>
          <p:nvPr/>
        </p:nvSpPr>
        <p:spPr>
          <a:xfrm>
            <a:off x="2462463" y="6487873"/>
            <a:ext cx="1757532" cy="369332"/>
          </a:xfrm>
          <a:prstGeom prst="rect">
            <a:avLst/>
          </a:prstGeom>
          <a:noFill/>
        </p:spPr>
        <p:txBody>
          <a:bodyPr wrap="none" rtlCol="0">
            <a:spAutoFit/>
          </a:bodyPr>
          <a:lstStyle/>
          <a:p>
            <a:r>
              <a:rPr lang="en-US" dirty="0" err="1" smtClean="0"/>
              <a:t>Flet</a:t>
            </a:r>
            <a:r>
              <a:rPr lang="en-US" dirty="0" smtClean="0"/>
              <a:t> media filters</a:t>
            </a:r>
            <a:endParaRPr lang="en-IN" dirty="0"/>
          </a:p>
        </p:txBody>
      </p:sp>
      <p:sp>
        <p:nvSpPr>
          <p:cNvPr id="7" name="TextBox 6"/>
          <p:cNvSpPr txBox="1"/>
          <p:nvPr/>
        </p:nvSpPr>
        <p:spPr>
          <a:xfrm>
            <a:off x="7611979" y="6487873"/>
            <a:ext cx="2063194" cy="369332"/>
          </a:xfrm>
          <a:prstGeom prst="rect">
            <a:avLst/>
          </a:prstGeom>
          <a:noFill/>
        </p:spPr>
        <p:txBody>
          <a:bodyPr wrap="none" rtlCol="0">
            <a:spAutoFit/>
          </a:bodyPr>
          <a:lstStyle/>
          <a:p>
            <a:r>
              <a:rPr lang="en-US" dirty="0" smtClean="0"/>
              <a:t>Woven media filters</a:t>
            </a:r>
            <a:endParaRPr lang="en-IN" dirty="0"/>
          </a:p>
        </p:txBody>
      </p:sp>
    </p:spTree>
    <p:extLst>
      <p:ext uri="{BB962C8B-B14F-4D97-AF65-F5344CB8AC3E}">
        <p14:creationId xmlns:p14="http://schemas.microsoft.com/office/powerpoint/2010/main" val="6816577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21" y="244810"/>
            <a:ext cx="10515600" cy="781886"/>
          </a:xfrm>
        </p:spPr>
        <p:txBody>
          <a:bodyPr/>
          <a:lstStyle/>
          <a:p>
            <a:r>
              <a:rPr lang="en-US" dirty="0" smtClean="0"/>
              <a:t>Separation Mechanism</a:t>
            </a:r>
            <a:endParaRPr lang="en-IN" dirty="0"/>
          </a:p>
        </p:txBody>
      </p:sp>
      <p:sp>
        <p:nvSpPr>
          <p:cNvPr id="3" name="Content Placeholder 2"/>
          <p:cNvSpPr>
            <a:spLocks noGrp="1"/>
          </p:cNvSpPr>
          <p:nvPr>
            <p:ph idx="1"/>
          </p:nvPr>
        </p:nvSpPr>
        <p:spPr/>
        <p:txBody>
          <a:bodyPr/>
          <a:lstStyle/>
          <a:p>
            <a:endParaRPr lang="en-IN" dirty="0"/>
          </a:p>
        </p:txBody>
      </p:sp>
      <p:pic>
        <p:nvPicPr>
          <p:cNvPr id="4" name="Picture 3"/>
          <p:cNvPicPr>
            <a:picLocks noChangeAspect="1"/>
          </p:cNvPicPr>
          <p:nvPr/>
        </p:nvPicPr>
        <p:blipFill>
          <a:blip r:embed="rId2"/>
          <a:stretch>
            <a:fillRect/>
          </a:stretch>
        </p:blipFill>
        <p:spPr>
          <a:xfrm>
            <a:off x="0" y="1355560"/>
            <a:ext cx="6329676" cy="4283240"/>
          </a:xfrm>
          <a:prstGeom prst="rect">
            <a:avLst/>
          </a:prstGeom>
        </p:spPr>
      </p:pic>
      <p:pic>
        <p:nvPicPr>
          <p:cNvPr id="6" name="Picture 5"/>
          <p:cNvPicPr>
            <a:picLocks noChangeAspect="1"/>
          </p:cNvPicPr>
          <p:nvPr/>
        </p:nvPicPr>
        <p:blipFill>
          <a:blip r:embed="rId3"/>
          <a:stretch>
            <a:fillRect/>
          </a:stretch>
        </p:blipFill>
        <p:spPr>
          <a:xfrm>
            <a:off x="6489341" y="1355560"/>
            <a:ext cx="5622083" cy="3885532"/>
          </a:xfrm>
          <a:prstGeom prst="rect">
            <a:avLst/>
          </a:prstGeom>
        </p:spPr>
      </p:pic>
      <p:sp>
        <p:nvSpPr>
          <p:cNvPr id="7" name="TextBox 6"/>
          <p:cNvSpPr txBox="1"/>
          <p:nvPr/>
        </p:nvSpPr>
        <p:spPr>
          <a:xfrm>
            <a:off x="2855495" y="5739533"/>
            <a:ext cx="1676613" cy="369332"/>
          </a:xfrm>
          <a:prstGeom prst="rect">
            <a:avLst/>
          </a:prstGeom>
          <a:noFill/>
        </p:spPr>
        <p:txBody>
          <a:bodyPr wrap="none" rtlCol="0">
            <a:spAutoFit/>
          </a:bodyPr>
          <a:lstStyle/>
          <a:p>
            <a:r>
              <a:rPr lang="en-US" dirty="0" smtClean="0"/>
              <a:t>During filtration</a:t>
            </a:r>
            <a:endParaRPr lang="en-IN" dirty="0"/>
          </a:p>
        </p:txBody>
      </p:sp>
      <p:sp>
        <p:nvSpPr>
          <p:cNvPr id="8" name="TextBox 7"/>
          <p:cNvSpPr txBox="1"/>
          <p:nvPr/>
        </p:nvSpPr>
        <p:spPr>
          <a:xfrm>
            <a:off x="7932821" y="5670689"/>
            <a:ext cx="1521827" cy="369332"/>
          </a:xfrm>
          <a:prstGeom prst="rect">
            <a:avLst/>
          </a:prstGeom>
          <a:noFill/>
        </p:spPr>
        <p:txBody>
          <a:bodyPr wrap="none" rtlCol="0">
            <a:spAutoFit/>
          </a:bodyPr>
          <a:lstStyle/>
          <a:p>
            <a:r>
              <a:rPr lang="en-US" dirty="0" smtClean="0"/>
              <a:t>After filtration</a:t>
            </a:r>
            <a:endParaRPr lang="en-IN" dirty="0"/>
          </a:p>
        </p:txBody>
      </p:sp>
    </p:spTree>
    <p:extLst>
      <p:ext uri="{BB962C8B-B14F-4D97-AF65-F5344CB8AC3E}">
        <p14:creationId xmlns:p14="http://schemas.microsoft.com/office/powerpoint/2010/main" val="67631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criteria</a:t>
            </a:r>
            <a:endParaRPr lang="en-IN" dirty="0"/>
          </a:p>
        </p:txBody>
      </p:sp>
      <p:sp>
        <p:nvSpPr>
          <p:cNvPr id="3" name="Content Placeholder 2"/>
          <p:cNvSpPr>
            <a:spLocks noGrp="1"/>
          </p:cNvSpPr>
          <p:nvPr>
            <p:ph idx="1"/>
          </p:nvPr>
        </p:nvSpPr>
        <p:spPr/>
        <p:txBody>
          <a:bodyPr/>
          <a:lstStyle/>
          <a:p>
            <a:r>
              <a:rPr lang="en-US" dirty="0" smtClean="0"/>
              <a:t>Filtration velocity = air/cloth ratio</a:t>
            </a:r>
            <a:endParaRPr lang="en-IN" dirty="0"/>
          </a:p>
        </p:txBody>
      </p:sp>
      <p:pic>
        <p:nvPicPr>
          <p:cNvPr id="4" name="Picture 3"/>
          <p:cNvPicPr>
            <a:picLocks noChangeAspect="1"/>
          </p:cNvPicPr>
          <p:nvPr/>
        </p:nvPicPr>
        <p:blipFill>
          <a:blip r:embed="rId2"/>
          <a:stretch>
            <a:fillRect/>
          </a:stretch>
        </p:blipFill>
        <p:spPr>
          <a:xfrm>
            <a:off x="907129" y="2373228"/>
            <a:ext cx="5324475" cy="4229100"/>
          </a:xfrm>
          <a:prstGeom prst="rect">
            <a:avLst/>
          </a:prstGeom>
        </p:spPr>
      </p:pic>
      <p:sp>
        <p:nvSpPr>
          <p:cNvPr id="5" name="TextBox 4"/>
          <p:cNvSpPr txBox="1"/>
          <p:nvPr/>
        </p:nvSpPr>
        <p:spPr>
          <a:xfrm>
            <a:off x="6636791" y="2807368"/>
            <a:ext cx="4311821" cy="369332"/>
          </a:xfrm>
          <a:prstGeom prst="rect">
            <a:avLst/>
          </a:prstGeom>
          <a:noFill/>
        </p:spPr>
        <p:txBody>
          <a:bodyPr wrap="none" rtlCol="0">
            <a:spAutoFit/>
          </a:bodyPr>
          <a:lstStyle/>
          <a:p>
            <a:r>
              <a:rPr lang="en-US" dirty="0" smtClean="0"/>
              <a:t>Air permeability = volumetric flowrate/ area</a:t>
            </a:r>
            <a:endParaRPr lang="en-IN" dirty="0"/>
          </a:p>
        </p:txBody>
      </p:sp>
    </p:spTree>
    <p:extLst>
      <p:ext uri="{BB962C8B-B14F-4D97-AF65-F5344CB8AC3E}">
        <p14:creationId xmlns:p14="http://schemas.microsoft.com/office/powerpoint/2010/main" val="18796333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 filter for domestic applications</a:t>
            </a:r>
            <a:endParaRPr lang="en-IN" dirty="0"/>
          </a:p>
        </p:txBody>
      </p:sp>
      <p:sp>
        <p:nvSpPr>
          <p:cNvPr id="3" name="Content Placeholder 2"/>
          <p:cNvSpPr>
            <a:spLocks noGrp="1"/>
          </p:cNvSpPr>
          <p:nvPr>
            <p:ph idx="1"/>
          </p:nvPr>
        </p:nvSpPr>
        <p:spPr/>
        <p:txBody>
          <a:bodyPr/>
          <a:lstStyle/>
          <a:p>
            <a:endParaRPr lang="en-IN"/>
          </a:p>
        </p:txBody>
      </p:sp>
      <p:pic>
        <p:nvPicPr>
          <p:cNvPr id="1026" name="Picture 2" descr="Quality Vacuum Truck Blower Filters, Bags, and Cages - Fab-Tex Filtr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3808" y="1508706"/>
            <a:ext cx="3312695" cy="49851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avancore White Filter Bags, For Pharmaceutical Industry, Size: 1-2 Meter,  | ID: 381618119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606" y="3301164"/>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0253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Cyclone Separator</a:t>
            </a:r>
            <a:endParaRPr lang="en-IN" dirty="0"/>
          </a:p>
        </p:txBody>
      </p:sp>
      <p:sp>
        <p:nvSpPr>
          <p:cNvPr id="3" name="Content Placeholder 2"/>
          <p:cNvSpPr>
            <a:spLocks noGrp="1"/>
          </p:cNvSpPr>
          <p:nvPr>
            <p:ph idx="1"/>
          </p:nvPr>
        </p:nvSpPr>
        <p:spPr/>
        <p:txBody>
          <a:bodyPr/>
          <a:lstStyle/>
          <a:p>
            <a:r>
              <a:rPr lang="en-US" dirty="0" smtClean="0"/>
              <a:t>Reverse flow or Tangential inlet cyclone separator</a:t>
            </a:r>
          </a:p>
          <a:p>
            <a:r>
              <a:rPr lang="en-US" dirty="0" smtClean="0"/>
              <a:t>Axial flow cyclone separator</a:t>
            </a:r>
            <a:endParaRPr lang="en-IN" dirty="0"/>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346040" y="2279520"/>
              <a:ext cx="3785040" cy="520920"/>
            </p14:xfrm>
          </p:contentPart>
        </mc:Choice>
        <mc:Fallback xmlns="">
          <p:pic>
            <p:nvPicPr>
              <p:cNvPr id="4" name="Ink 3"/>
              <p:cNvPicPr/>
              <p:nvPr/>
            </p:nvPicPr>
            <p:blipFill>
              <a:blip r:embed="rId3"/>
              <a:stretch>
                <a:fillRect/>
              </a:stretch>
            </p:blipFill>
            <p:spPr>
              <a:xfrm>
                <a:off x="1336680" y="2270160"/>
                <a:ext cx="3803760" cy="539640"/>
              </a:xfrm>
              <a:prstGeom prst="rect">
                <a:avLst/>
              </a:prstGeom>
            </p:spPr>
          </p:pic>
        </mc:Fallback>
      </mc:AlternateContent>
    </p:spTree>
    <p:extLst>
      <p:ext uri="{BB962C8B-B14F-4D97-AF65-F5344CB8AC3E}">
        <p14:creationId xmlns:p14="http://schemas.microsoft.com/office/powerpoint/2010/main" val="5506879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812</TotalTime>
  <Words>412</Words>
  <Application>Microsoft Office PowerPoint</Application>
  <PresentationFormat>Widescreen</PresentationFormat>
  <Paragraphs>71</Paragraphs>
  <Slides>23</Slides>
  <Notes>0</Notes>
  <HiddenSlides>0</HiddenSlides>
  <MMClips>1</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8" baseType="lpstr">
      <vt:lpstr>Arial</vt:lpstr>
      <vt:lpstr>Calibri</vt:lpstr>
      <vt:lpstr>Calibri Light</vt:lpstr>
      <vt:lpstr>Office Theme</vt:lpstr>
      <vt:lpstr>Unknown</vt:lpstr>
      <vt:lpstr>Separation of Solids from Gas</vt:lpstr>
      <vt:lpstr>Application</vt:lpstr>
      <vt:lpstr>Types </vt:lpstr>
      <vt:lpstr>Bag Filter</vt:lpstr>
      <vt:lpstr>Bags</vt:lpstr>
      <vt:lpstr>Separation Mechanism</vt:lpstr>
      <vt:lpstr>Design criteria</vt:lpstr>
      <vt:lpstr>Bag filter for domestic applications</vt:lpstr>
      <vt:lpstr>Cyclone Separator</vt:lpstr>
      <vt:lpstr>Reverse flow cyclone separator</vt:lpstr>
      <vt:lpstr>Working principle</vt:lpstr>
      <vt:lpstr>Design</vt:lpstr>
      <vt:lpstr>PowerPoint Presentation</vt:lpstr>
      <vt:lpstr>PowerPoint Presentation</vt:lpstr>
      <vt:lpstr>Performance parameters</vt:lpstr>
      <vt:lpstr>Axial flow cyclone separator</vt:lpstr>
      <vt:lpstr>PowerPoint Presentation</vt:lpstr>
      <vt:lpstr>Electrostatic Precipitator</vt:lpstr>
      <vt:lpstr>Working Principle</vt:lpstr>
      <vt:lpstr>ESP Contd..</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Separation of Solids from Gas</dc:title>
  <dc:creator>User</dc:creator>
  <cp:lastModifiedBy>User</cp:lastModifiedBy>
  <cp:revision>17</cp:revision>
  <dcterms:created xsi:type="dcterms:W3CDTF">2021-10-18T01:40:24Z</dcterms:created>
  <dcterms:modified xsi:type="dcterms:W3CDTF">2022-10-16T12:40:57Z</dcterms:modified>
</cp:coreProperties>
</file>